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notesMasters/_rels/notes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_rels/notesSlide1.xml.rels" ContentType="application/vnd.openxmlformats-package.relationships+xml"/>
  <Override PartName="/ppt/notesSlides/_rels/notesSlide3.xml.rels" ContentType="application/vnd.openxmlformats-package.relationships+xml"/>
  <Override PartName="/ppt/notesSlides/_rels/notesSlide5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media/image9.png" ContentType="image/png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media/image7.png" ContentType="image/png"/>
  <Override PartName="/ppt/media/image8.png" ContentType="image/png"/>
  <Override PartName="/ppt/media/image10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media/image19.png" ContentType="image/png"/>
  <Override PartName="/ppt/media/image20.png" ContentType="image/png"/>
  <Override PartName="/ppt/media/image21.png" ContentType="image/png"/>
  <Override PartName="/ppt/media/image22.png" ContentType="image/png"/>
  <Override PartName="/ppt/media/image23.png" ContentType="image/png"/>
  <Override PartName="/ppt/media/image24.png" ContentType="image/png"/>
  <Override PartName="/ppt/media/image25.png" ContentType="image/png"/>
  <Override PartName="/ppt/media/image26.png" ContentType="image/png"/>
  <Override PartName="/ppt/media/image27.png" ContentType="image/png"/>
  <Override PartName="/ppt/media/image28.png" ContentType="image/png"/>
  <Override PartName="/ppt/slideLayouts/slideLayout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_rels/slideLayout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6.xml.rels" ContentType="application/vnd.openxmlformats-package.relationships+xml"/>
  <Override PartName="/ppt/_rels/presentation.xml.rels" ContentType="application/vnd.openxmlformats-package.relationships+xml"/>
  <Override PartName="/ppt/slides/slide9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9145587" cy="5148262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4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单击编辑备注格式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&lt;页眉&gt;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&lt;日期/时间&gt;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36" name="PlaceHolder 4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&lt;页脚&gt;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37" name="PlaceHolder 5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093EE7E6-F9DB-4FB1-A4C0-011729BF4059}" type="slidenum"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&lt;编号&gt;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CustomShape 1"/>
          <p:cNvSpPr/>
          <p:nvPr/>
        </p:nvSpPr>
        <p:spPr>
          <a:xfrm>
            <a:off x="3884760" y="8685360"/>
            <a:ext cx="297072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8F4B7A07-8CD3-4BBF-B036-FA6E8887F4E2}" type="slidenum"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微软雅黑"/>
              </a:rPr>
              <a:t>&lt;编号&gt;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4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320" cy="4113720"/>
          </a:xfrm>
          <a:prstGeom prst="rect">
            <a:avLst/>
          </a:prstGeom>
        </p:spPr>
        <p:txBody>
          <a:bodyPr lIns="90000" rIns="90000" tIns="45000" bIns="4500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CustomShape 1"/>
          <p:cNvSpPr/>
          <p:nvPr/>
        </p:nvSpPr>
        <p:spPr>
          <a:xfrm>
            <a:off x="3884760" y="8685360"/>
            <a:ext cx="297036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32BDB4CA-5B83-46DE-952C-71D8D6775D6C}" type="slidenum"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微软雅黑"/>
              </a:rPr>
              <a:t>&lt;编号&gt;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6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960" cy="4113360"/>
          </a:xfrm>
          <a:prstGeom prst="rect">
            <a:avLst/>
          </a:prstGeom>
        </p:spPr>
        <p:txBody>
          <a:bodyPr lIns="90000" rIns="90000" tIns="45000" bIns="4500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CustomShape 1"/>
          <p:cNvSpPr/>
          <p:nvPr/>
        </p:nvSpPr>
        <p:spPr>
          <a:xfrm>
            <a:off x="3884760" y="8685360"/>
            <a:ext cx="297036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AC0EFF96-97BA-4F34-960D-2A1264A4F363}" type="slidenum"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微软雅黑"/>
              </a:rPr>
              <a:t>&lt;编号&gt;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8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960" cy="4113360"/>
          </a:xfrm>
          <a:prstGeom prst="rect">
            <a:avLst/>
          </a:prstGeom>
        </p:spPr>
        <p:txBody>
          <a:bodyPr lIns="90000" rIns="90000" tIns="45000" bIns="4500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7.png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2.png"/><Relationship Id="rId3" Type="http://schemas.openxmlformats.org/officeDocument/2006/relationships/image" Target="../media/image13.png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457200" y="504000"/>
            <a:ext cx="8230320" cy="859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457200" y="1204560"/>
            <a:ext cx="8230320" cy="142380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57200" y="2764080"/>
            <a:ext cx="8230320" cy="142380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504000"/>
            <a:ext cx="8230320" cy="859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457200" y="1204560"/>
            <a:ext cx="4016160" cy="142380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4674600" y="1204560"/>
            <a:ext cx="4016160" cy="142380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4674600" y="2764080"/>
            <a:ext cx="4016160" cy="142380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457200" y="2764080"/>
            <a:ext cx="4016160" cy="142380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457200" y="504000"/>
            <a:ext cx="8230320" cy="859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body"/>
          </p:nvPr>
        </p:nvSpPr>
        <p:spPr>
          <a:xfrm>
            <a:off x="457200" y="1204560"/>
            <a:ext cx="8230320" cy="29854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 type="body"/>
          </p:nvPr>
        </p:nvSpPr>
        <p:spPr>
          <a:xfrm>
            <a:off x="457200" y="1204560"/>
            <a:ext cx="8230320" cy="29854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2" name="" descr=""/>
          <p:cNvPicPr/>
          <p:nvPr/>
        </p:nvPicPr>
        <p:blipFill>
          <a:blip r:embed="rId2"/>
          <a:stretch/>
        </p:blipFill>
        <p:spPr>
          <a:xfrm>
            <a:off x="2701440" y="1204200"/>
            <a:ext cx="3741840" cy="2985480"/>
          </a:xfrm>
          <a:prstGeom prst="rect">
            <a:avLst/>
          </a:prstGeom>
          <a:ln>
            <a:noFill/>
          </a:ln>
        </p:spPr>
      </p:pic>
      <p:pic>
        <p:nvPicPr>
          <p:cNvPr id="43" name="" descr=""/>
          <p:cNvPicPr/>
          <p:nvPr/>
        </p:nvPicPr>
        <p:blipFill>
          <a:blip r:embed="rId3"/>
          <a:stretch/>
        </p:blipFill>
        <p:spPr>
          <a:xfrm>
            <a:off x="2701440" y="1204200"/>
            <a:ext cx="3741840" cy="29854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57200" y="504000"/>
            <a:ext cx="8230320" cy="859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subTitle"/>
          </p:nvPr>
        </p:nvSpPr>
        <p:spPr>
          <a:xfrm>
            <a:off x="457200" y="1204560"/>
            <a:ext cx="8230320" cy="29854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457200" y="504000"/>
            <a:ext cx="8230320" cy="859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457200" y="1204560"/>
            <a:ext cx="8230320" cy="29854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457200" y="504000"/>
            <a:ext cx="8230320" cy="859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457200" y="1204560"/>
            <a:ext cx="4016160" cy="29854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4674600" y="1204560"/>
            <a:ext cx="4016160" cy="29854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457200" y="504000"/>
            <a:ext cx="8230320" cy="859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subTitle"/>
          </p:nvPr>
        </p:nvSpPr>
        <p:spPr>
          <a:xfrm>
            <a:off x="457200" y="504000"/>
            <a:ext cx="8230320" cy="39844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457200" y="504000"/>
            <a:ext cx="8230320" cy="859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457200" y="1204560"/>
            <a:ext cx="4016160" cy="142380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457200" y="2764080"/>
            <a:ext cx="4016160" cy="142380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 type="body"/>
          </p:nvPr>
        </p:nvSpPr>
        <p:spPr>
          <a:xfrm>
            <a:off x="4674600" y="1204560"/>
            <a:ext cx="4016160" cy="29854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457200" y="504000"/>
            <a:ext cx="8230320" cy="859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subTitle"/>
          </p:nvPr>
        </p:nvSpPr>
        <p:spPr>
          <a:xfrm>
            <a:off x="457200" y="1204560"/>
            <a:ext cx="8230320" cy="29854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457200" y="504000"/>
            <a:ext cx="8230320" cy="859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457200" y="1204560"/>
            <a:ext cx="4016160" cy="29854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4674600" y="1204560"/>
            <a:ext cx="4016160" cy="142380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 type="body"/>
          </p:nvPr>
        </p:nvSpPr>
        <p:spPr>
          <a:xfrm>
            <a:off x="4674600" y="2764080"/>
            <a:ext cx="4016160" cy="142380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457200" y="504000"/>
            <a:ext cx="8230320" cy="859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457200" y="1204560"/>
            <a:ext cx="4016160" cy="142380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4674600" y="1204560"/>
            <a:ext cx="4016160" cy="142380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457200" y="2764080"/>
            <a:ext cx="8230320" cy="142380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457200" y="504000"/>
            <a:ext cx="8230320" cy="859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 type="body"/>
          </p:nvPr>
        </p:nvSpPr>
        <p:spPr>
          <a:xfrm>
            <a:off x="457200" y="1204560"/>
            <a:ext cx="8230320" cy="142380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 type="body"/>
          </p:nvPr>
        </p:nvSpPr>
        <p:spPr>
          <a:xfrm>
            <a:off x="457200" y="2764080"/>
            <a:ext cx="8230320" cy="142380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457200" y="504000"/>
            <a:ext cx="8230320" cy="859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 type="body"/>
          </p:nvPr>
        </p:nvSpPr>
        <p:spPr>
          <a:xfrm>
            <a:off x="457200" y="1204560"/>
            <a:ext cx="4016160" cy="142380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9" name="PlaceHolder 3"/>
          <p:cNvSpPr>
            <a:spLocks noGrp="1"/>
          </p:cNvSpPr>
          <p:nvPr>
            <p:ph type="body"/>
          </p:nvPr>
        </p:nvSpPr>
        <p:spPr>
          <a:xfrm>
            <a:off x="4674600" y="1204560"/>
            <a:ext cx="4016160" cy="142380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0" name="PlaceHolder 4"/>
          <p:cNvSpPr>
            <a:spLocks noGrp="1"/>
          </p:cNvSpPr>
          <p:nvPr>
            <p:ph type="body"/>
          </p:nvPr>
        </p:nvSpPr>
        <p:spPr>
          <a:xfrm>
            <a:off x="4674600" y="2764080"/>
            <a:ext cx="4016160" cy="142380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1" name="PlaceHolder 5"/>
          <p:cNvSpPr>
            <a:spLocks noGrp="1"/>
          </p:cNvSpPr>
          <p:nvPr>
            <p:ph type="body"/>
          </p:nvPr>
        </p:nvSpPr>
        <p:spPr>
          <a:xfrm>
            <a:off x="457200" y="2764080"/>
            <a:ext cx="4016160" cy="142380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457200" y="504000"/>
            <a:ext cx="8230320" cy="859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457200" y="1204560"/>
            <a:ext cx="8230320" cy="29854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body"/>
          </p:nvPr>
        </p:nvSpPr>
        <p:spPr>
          <a:xfrm>
            <a:off x="457200" y="1204560"/>
            <a:ext cx="8230320" cy="29854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5" name="" descr=""/>
          <p:cNvPicPr/>
          <p:nvPr/>
        </p:nvPicPr>
        <p:blipFill>
          <a:blip r:embed="rId2"/>
          <a:stretch/>
        </p:blipFill>
        <p:spPr>
          <a:xfrm>
            <a:off x="2701440" y="1204200"/>
            <a:ext cx="3741840" cy="2985480"/>
          </a:xfrm>
          <a:prstGeom prst="rect">
            <a:avLst/>
          </a:prstGeom>
          <a:ln>
            <a:noFill/>
          </a:ln>
        </p:spPr>
      </p:pic>
      <p:pic>
        <p:nvPicPr>
          <p:cNvPr id="86" name="" descr=""/>
          <p:cNvPicPr/>
          <p:nvPr/>
        </p:nvPicPr>
        <p:blipFill>
          <a:blip r:embed="rId3"/>
          <a:stretch/>
        </p:blipFill>
        <p:spPr>
          <a:xfrm>
            <a:off x="2701440" y="1204200"/>
            <a:ext cx="3741840" cy="29854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457200" y="504000"/>
            <a:ext cx="8230320" cy="859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subTitle"/>
          </p:nvPr>
        </p:nvSpPr>
        <p:spPr>
          <a:xfrm>
            <a:off x="457200" y="1204560"/>
            <a:ext cx="8230320" cy="29854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457200" y="504000"/>
            <a:ext cx="8230320" cy="859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 type="body"/>
          </p:nvPr>
        </p:nvSpPr>
        <p:spPr>
          <a:xfrm>
            <a:off x="457200" y="1204560"/>
            <a:ext cx="8230320" cy="29854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457200" y="504000"/>
            <a:ext cx="8230320" cy="859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 type="body"/>
          </p:nvPr>
        </p:nvSpPr>
        <p:spPr>
          <a:xfrm>
            <a:off x="457200" y="1204560"/>
            <a:ext cx="4016160" cy="29854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 type="body"/>
          </p:nvPr>
        </p:nvSpPr>
        <p:spPr>
          <a:xfrm>
            <a:off x="4674600" y="1204560"/>
            <a:ext cx="4016160" cy="29854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457200" y="504000"/>
            <a:ext cx="8230320" cy="859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504000"/>
            <a:ext cx="8230320" cy="859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457200" y="1204560"/>
            <a:ext cx="8230320" cy="29854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subTitle"/>
          </p:nvPr>
        </p:nvSpPr>
        <p:spPr>
          <a:xfrm>
            <a:off x="457200" y="504000"/>
            <a:ext cx="8230320" cy="39844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457200" y="504000"/>
            <a:ext cx="8230320" cy="859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457200" y="1204560"/>
            <a:ext cx="4016160" cy="142380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 type="body"/>
          </p:nvPr>
        </p:nvSpPr>
        <p:spPr>
          <a:xfrm>
            <a:off x="457200" y="2764080"/>
            <a:ext cx="4016160" cy="142380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1" name="PlaceHolder 4"/>
          <p:cNvSpPr>
            <a:spLocks noGrp="1"/>
          </p:cNvSpPr>
          <p:nvPr>
            <p:ph type="body"/>
          </p:nvPr>
        </p:nvSpPr>
        <p:spPr>
          <a:xfrm>
            <a:off x="4674600" y="1204560"/>
            <a:ext cx="4016160" cy="29854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457200" y="504000"/>
            <a:ext cx="8230320" cy="859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 type="body"/>
          </p:nvPr>
        </p:nvSpPr>
        <p:spPr>
          <a:xfrm>
            <a:off x="457200" y="1204560"/>
            <a:ext cx="4016160" cy="29854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 type="body"/>
          </p:nvPr>
        </p:nvSpPr>
        <p:spPr>
          <a:xfrm>
            <a:off x="4674600" y="1204560"/>
            <a:ext cx="4016160" cy="142380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5" name="PlaceHolder 4"/>
          <p:cNvSpPr>
            <a:spLocks noGrp="1"/>
          </p:cNvSpPr>
          <p:nvPr>
            <p:ph type="body"/>
          </p:nvPr>
        </p:nvSpPr>
        <p:spPr>
          <a:xfrm>
            <a:off x="4674600" y="2764080"/>
            <a:ext cx="4016160" cy="142380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457200" y="504000"/>
            <a:ext cx="8230320" cy="859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 type="body"/>
          </p:nvPr>
        </p:nvSpPr>
        <p:spPr>
          <a:xfrm>
            <a:off x="457200" y="1204560"/>
            <a:ext cx="4016160" cy="142380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8" name="PlaceHolder 3"/>
          <p:cNvSpPr>
            <a:spLocks noGrp="1"/>
          </p:cNvSpPr>
          <p:nvPr>
            <p:ph type="body"/>
          </p:nvPr>
        </p:nvSpPr>
        <p:spPr>
          <a:xfrm>
            <a:off x="4674600" y="1204560"/>
            <a:ext cx="4016160" cy="142380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9" name="PlaceHolder 4"/>
          <p:cNvSpPr>
            <a:spLocks noGrp="1"/>
          </p:cNvSpPr>
          <p:nvPr>
            <p:ph type="body"/>
          </p:nvPr>
        </p:nvSpPr>
        <p:spPr>
          <a:xfrm>
            <a:off x="457200" y="2764080"/>
            <a:ext cx="8230320" cy="142380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457200" y="504000"/>
            <a:ext cx="8230320" cy="859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 type="body"/>
          </p:nvPr>
        </p:nvSpPr>
        <p:spPr>
          <a:xfrm>
            <a:off x="457200" y="1204560"/>
            <a:ext cx="8230320" cy="142380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 type="body"/>
          </p:nvPr>
        </p:nvSpPr>
        <p:spPr>
          <a:xfrm>
            <a:off x="457200" y="2764080"/>
            <a:ext cx="8230320" cy="142380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457200" y="504000"/>
            <a:ext cx="8230320" cy="859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 type="body"/>
          </p:nvPr>
        </p:nvSpPr>
        <p:spPr>
          <a:xfrm>
            <a:off x="457200" y="1204560"/>
            <a:ext cx="4016160" cy="142380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5" name="PlaceHolder 3"/>
          <p:cNvSpPr>
            <a:spLocks noGrp="1"/>
          </p:cNvSpPr>
          <p:nvPr>
            <p:ph type="body"/>
          </p:nvPr>
        </p:nvSpPr>
        <p:spPr>
          <a:xfrm>
            <a:off x="4674600" y="1204560"/>
            <a:ext cx="4016160" cy="142380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6" name="PlaceHolder 4"/>
          <p:cNvSpPr>
            <a:spLocks noGrp="1"/>
          </p:cNvSpPr>
          <p:nvPr>
            <p:ph type="body"/>
          </p:nvPr>
        </p:nvSpPr>
        <p:spPr>
          <a:xfrm>
            <a:off x="4674600" y="2764080"/>
            <a:ext cx="4016160" cy="142380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7" name="PlaceHolder 5"/>
          <p:cNvSpPr>
            <a:spLocks noGrp="1"/>
          </p:cNvSpPr>
          <p:nvPr>
            <p:ph type="body"/>
          </p:nvPr>
        </p:nvSpPr>
        <p:spPr>
          <a:xfrm>
            <a:off x="457200" y="2764080"/>
            <a:ext cx="4016160" cy="142380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457200" y="504000"/>
            <a:ext cx="8230320" cy="859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 type="body"/>
          </p:nvPr>
        </p:nvSpPr>
        <p:spPr>
          <a:xfrm>
            <a:off x="457200" y="1204560"/>
            <a:ext cx="8230320" cy="29854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0" name="PlaceHolder 3"/>
          <p:cNvSpPr>
            <a:spLocks noGrp="1"/>
          </p:cNvSpPr>
          <p:nvPr>
            <p:ph type="body"/>
          </p:nvPr>
        </p:nvSpPr>
        <p:spPr>
          <a:xfrm>
            <a:off x="457200" y="1204560"/>
            <a:ext cx="8230320" cy="29854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31" name="" descr=""/>
          <p:cNvPicPr/>
          <p:nvPr/>
        </p:nvPicPr>
        <p:blipFill>
          <a:blip r:embed="rId2"/>
          <a:stretch/>
        </p:blipFill>
        <p:spPr>
          <a:xfrm>
            <a:off x="2701440" y="1204200"/>
            <a:ext cx="3741840" cy="2985480"/>
          </a:xfrm>
          <a:prstGeom prst="rect">
            <a:avLst/>
          </a:prstGeom>
          <a:ln>
            <a:noFill/>
          </a:ln>
        </p:spPr>
      </p:pic>
      <p:pic>
        <p:nvPicPr>
          <p:cNvPr id="132" name="" descr=""/>
          <p:cNvPicPr/>
          <p:nvPr/>
        </p:nvPicPr>
        <p:blipFill>
          <a:blip r:embed="rId3"/>
          <a:stretch/>
        </p:blipFill>
        <p:spPr>
          <a:xfrm>
            <a:off x="2701440" y="1204200"/>
            <a:ext cx="3741840" cy="29854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504000"/>
            <a:ext cx="8230320" cy="859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457200" y="1204560"/>
            <a:ext cx="4016160" cy="29854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4674600" y="1204560"/>
            <a:ext cx="4016160" cy="29854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457200" y="504000"/>
            <a:ext cx="8230320" cy="859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subTitle"/>
          </p:nvPr>
        </p:nvSpPr>
        <p:spPr>
          <a:xfrm>
            <a:off x="457200" y="504000"/>
            <a:ext cx="8230320" cy="39844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457200" y="504000"/>
            <a:ext cx="8230320" cy="859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57200" y="1204560"/>
            <a:ext cx="4016160" cy="142380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57200" y="2764080"/>
            <a:ext cx="4016160" cy="142380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674600" y="1204560"/>
            <a:ext cx="4016160" cy="29854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457200" y="504000"/>
            <a:ext cx="8230320" cy="859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57200" y="1204560"/>
            <a:ext cx="4016160" cy="29854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674600" y="1204560"/>
            <a:ext cx="4016160" cy="142380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 type="body"/>
          </p:nvPr>
        </p:nvSpPr>
        <p:spPr>
          <a:xfrm>
            <a:off x="4674600" y="2764080"/>
            <a:ext cx="4016160" cy="142380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457200" y="504000"/>
            <a:ext cx="8230320" cy="859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457200" y="1204560"/>
            <a:ext cx="4016160" cy="142380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4674600" y="1204560"/>
            <a:ext cx="4016160" cy="142380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457200" y="2764080"/>
            <a:ext cx="8230320" cy="142380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6.xml"/><Relationship Id="rId8" Type="http://schemas.openxmlformats.org/officeDocument/2006/relationships/slideLayout" Target="../slideLayouts/slideLayout27.xml"/><Relationship Id="rId9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32.xml"/><Relationship Id="rId14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34.xml"/><Relationship Id="rId16" Type="http://schemas.openxmlformats.org/officeDocument/2006/relationships/slideLayout" Target="../slideLayouts/slideLayout35.xml"/><Relationship Id="rId17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0" y="593640"/>
            <a:ext cx="9144360" cy="4553280"/>
          </a:xfrm>
          <a:prstGeom prst="rect">
            <a:avLst/>
          </a:prstGeom>
          <a:solidFill>
            <a:schemeClr val="bg2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" name="Picture 2" descr=""/>
          <p:cNvPicPr/>
          <p:nvPr/>
        </p:nvPicPr>
        <p:blipFill>
          <a:blip r:embed="rId2"/>
          <a:srcRect l="0" t="37563" r="0" b="50000"/>
          <a:stretch/>
        </p:blipFill>
        <p:spPr>
          <a:xfrm>
            <a:off x="-7560" y="0"/>
            <a:ext cx="9142920" cy="637920"/>
          </a:xfrm>
          <a:prstGeom prst="rect">
            <a:avLst/>
          </a:prstGeom>
          <a:ln>
            <a:noFill/>
          </a:ln>
        </p:spPr>
      </p:pic>
      <p:pic>
        <p:nvPicPr>
          <p:cNvPr id="2" name="Picture 101" descr=""/>
          <p:cNvPicPr/>
          <p:nvPr/>
        </p:nvPicPr>
        <p:blipFill>
          <a:blip r:embed="rId3"/>
          <a:srcRect l="28352" t="22936" r="30400" b="49512"/>
          <a:stretch/>
        </p:blipFill>
        <p:spPr>
          <a:xfrm>
            <a:off x="198360" y="7920"/>
            <a:ext cx="1297440" cy="486360"/>
          </a:xfrm>
          <a:prstGeom prst="rect">
            <a:avLst/>
          </a:prstGeom>
          <a:ln>
            <a:noFill/>
          </a:ln>
        </p:spPr>
      </p:pic>
      <p:sp>
        <p:nvSpPr>
          <p:cNvPr id="3" name="CustomShape 2"/>
          <p:cNvSpPr/>
          <p:nvPr/>
        </p:nvSpPr>
        <p:spPr>
          <a:xfrm>
            <a:off x="3978360" y="0"/>
            <a:ext cx="1388160" cy="790920"/>
          </a:xfrm>
          <a:prstGeom prst="flowChartOffpageConnector">
            <a:avLst/>
          </a:prstGeom>
          <a:solidFill>
            <a:schemeClr val="accent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" name="CustomShape 3"/>
          <p:cNvSpPr/>
          <p:nvPr/>
        </p:nvSpPr>
        <p:spPr>
          <a:xfrm>
            <a:off x="4078440" y="198360"/>
            <a:ext cx="1189440" cy="24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ctr">
              <a:lnSpc>
                <a:spcPct val="12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企业简介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" name="CustomShape 4"/>
          <p:cNvSpPr/>
          <p:nvPr/>
        </p:nvSpPr>
        <p:spPr>
          <a:xfrm>
            <a:off x="5467320" y="198360"/>
            <a:ext cx="1189440" cy="24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ctr">
              <a:lnSpc>
                <a:spcPct val="12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企业理念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" name="CustomShape 5"/>
          <p:cNvSpPr/>
          <p:nvPr/>
        </p:nvSpPr>
        <p:spPr>
          <a:xfrm>
            <a:off x="6657840" y="198360"/>
            <a:ext cx="1189440" cy="24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ctr">
              <a:lnSpc>
                <a:spcPct val="12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团队协作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" name="CustomShape 6"/>
          <p:cNvSpPr/>
          <p:nvPr/>
        </p:nvSpPr>
        <p:spPr>
          <a:xfrm>
            <a:off x="7848720" y="198360"/>
            <a:ext cx="1191240" cy="24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ctr">
              <a:lnSpc>
                <a:spcPct val="12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关于我们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7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30320" cy="859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单击鼠标编辑标题文字格式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body"/>
          </p:nvPr>
        </p:nvSpPr>
        <p:spPr>
          <a:xfrm>
            <a:off x="457200" y="1204560"/>
            <a:ext cx="8230320" cy="29854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单击鼠标编辑大纲文字格式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第二个大纲级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第三大纲级别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第四大纲级别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第五大纲级别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第六大纲级别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第七大纲级别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CustomShape 1"/>
          <p:cNvSpPr/>
          <p:nvPr/>
        </p:nvSpPr>
        <p:spPr>
          <a:xfrm>
            <a:off x="0" y="593640"/>
            <a:ext cx="9144000" cy="4552920"/>
          </a:xfrm>
          <a:prstGeom prst="rect">
            <a:avLst/>
          </a:prstGeom>
          <a:solidFill>
            <a:schemeClr val="bg2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5" name="Picture 2" descr=""/>
          <p:cNvPicPr/>
          <p:nvPr/>
        </p:nvPicPr>
        <p:blipFill>
          <a:blip r:embed="rId2"/>
          <a:srcRect l="0" t="37563" r="0" b="50000"/>
          <a:stretch/>
        </p:blipFill>
        <p:spPr>
          <a:xfrm>
            <a:off x="-7560" y="0"/>
            <a:ext cx="9142560" cy="637560"/>
          </a:xfrm>
          <a:prstGeom prst="rect">
            <a:avLst/>
          </a:prstGeom>
          <a:ln>
            <a:noFill/>
          </a:ln>
        </p:spPr>
      </p:pic>
      <p:sp>
        <p:nvSpPr>
          <p:cNvPr id="46" name="CustomShape 2"/>
          <p:cNvSpPr/>
          <p:nvPr/>
        </p:nvSpPr>
        <p:spPr>
          <a:xfrm>
            <a:off x="3978360" y="0"/>
            <a:ext cx="1387800" cy="790560"/>
          </a:xfrm>
          <a:prstGeom prst="flowChartOffpageConnector">
            <a:avLst/>
          </a:prstGeom>
          <a:solidFill>
            <a:schemeClr val="accent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7" name="CustomShape 3"/>
          <p:cNvSpPr/>
          <p:nvPr/>
        </p:nvSpPr>
        <p:spPr>
          <a:xfrm>
            <a:off x="4078440" y="198360"/>
            <a:ext cx="1189080" cy="246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ctr">
              <a:lnSpc>
                <a:spcPct val="12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年终总结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" name="CustomShape 4"/>
          <p:cNvSpPr/>
          <p:nvPr/>
        </p:nvSpPr>
        <p:spPr>
          <a:xfrm>
            <a:off x="5467320" y="198360"/>
            <a:ext cx="1189080" cy="246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" name="CustomShape 5"/>
          <p:cNvSpPr/>
          <p:nvPr/>
        </p:nvSpPr>
        <p:spPr>
          <a:xfrm>
            <a:off x="6657840" y="198360"/>
            <a:ext cx="1189080" cy="246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0" name="CustomShape 6"/>
          <p:cNvSpPr/>
          <p:nvPr/>
        </p:nvSpPr>
        <p:spPr>
          <a:xfrm>
            <a:off x="7848720" y="198360"/>
            <a:ext cx="1190880" cy="246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ctr">
              <a:lnSpc>
                <a:spcPct val="12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关于我们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" name="PlaceHolder 7"/>
          <p:cNvSpPr>
            <a:spLocks noGrp="1"/>
          </p:cNvSpPr>
          <p:nvPr>
            <p:ph type="title"/>
          </p:nvPr>
        </p:nvSpPr>
        <p:spPr>
          <a:xfrm>
            <a:off x="457200" y="504000"/>
            <a:ext cx="8230320" cy="859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单击鼠标编辑标题文字格式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" name="PlaceHolder 8"/>
          <p:cNvSpPr>
            <a:spLocks noGrp="1"/>
          </p:cNvSpPr>
          <p:nvPr>
            <p:ph type="body"/>
          </p:nvPr>
        </p:nvSpPr>
        <p:spPr>
          <a:xfrm>
            <a:off x="457200" y="1204560"/>
            <a:ext cx="8230320" cy="29854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单击鼠标编辑大纲文字格式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第二个大纲级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第三大纲级别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第四大纲级别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第五大纲级别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第六大纲级别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第七大纲级别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CustomShape 1"/>
          <p:cNvSpPr/>
          <p:nvPr/>
        </p:nvSpPr>
        <p:spPr>
          <a:xfrm>
            <a:off x="0" y="593640"/>
            <a:ext cx="9144000" cy="4552920"/>
          </a:xfrm>
          <a:prstGeom prst="rect">
            <a:avLst/>
          </a:prstGeom>
          <a:solidFill>
            <a:schemeClr val="bg2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88" name="Picture 2" descr=""/>
          <p:cNvPicPr/>
          <p:nvPr/>
        </p:nvPicPr>
        <p:blipFill>
          <a:blip r:embed="rId2"/>
          <a:srcRect l="0" t="37563" r="0" b="50000"/>
          <a:stretch/>
        </p:blipFill>
        <p:spPr>
          <a:xfrm>
            <a:off x="-7560" y="0"/>
            <a:ext cx="9142560" cy="637560"/>
          </a:xfrm>
          <a:prstGeom prst="rect">
            <a:avLst/>
          </a:prstGeom>
          <a:ln>
            <a:noFill/>
          </a:ln>
        </p:spPr>
      </p:pic>
      <p:pic>
        <p:nvPicPr>
          <p:cNvPr id="89" name="Picture 101" descr=""/>
          <p:cNvPicPr/>
          <p:nvPr/>
        </p:nvPicPr>
        <p:blipFill>
          <a:blip r:embed="rId3"/>
          <a:srcRect l="28352" t="22936" r="30400" b="49512"/>
          <a:stretch/>
        </p:blipFill>
        <p:spPr>
          <a:xfrm>
            <a:off x="198360" y="7920"/>
            <a:ext cx="1297080" cy="486000"/>
          </a:xfrm>
          <a:prstGeom prst="rect">
            <a:avLst/>
          </a:prstGeom>
          <a:ln>
            <a:noFill/>
          </a:ln>
        </p:spPr>
      </p:pic>
      <p:sp>
        <p:nvSpPr>
          <p:cNvPr id="90" name="CustomShape 2"/>
          <p:cNvSpPr/>
          <p:nvPr/>
        </p:nvSpPr>
        <p:spPr>
          <a:xfrm>
            <a:off x="3978360" y="0"/>
            <a:ext cx="1387800" cy="790560"/>
          </a:xfrm>
          <a:prstGeom prst="flowChartOffpageConnector">
            <a:avLst/>
          </a:prstGeom>
          <a:solidFill>
            <a:schemeClr val="accent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1" name="CustomShape 3"/>
          <p:cNvSpPr/>
          <p:nvPr/>
        </p:nvSpPr>
        <p:spPr>
          <a:xfrm>
            <a:off x="4078440" y="198360"/>
            <a:ext cx="1189080" cy="246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ctr">
              <a:lnSpc>
                <a:spcPct val="12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企业简介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2" name="CustomShape 4"/>
          <p:cNvSpPr/>
          <p:nvPr/>
        </p:nvSpPr>
        <p:spPr>
          <a:xfrm>
            <a:off x="5467320" y="198360"/>
            <a:ext cx="1189080" cy="246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ctr">
              <a:lnSpc>
                <a:spcPct val="12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企业理念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3" name="CustomShape 5"/>
          <p:cNvSpPr/>
          <p:nvPr/>
        </p:nvSpPr>
        <p:spPr>
          <a:xfrm>
            <a:off x="6657840" y="198360"/>
            <a:ext cx="1189080" cy="246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ctr">
              <a:lnSpc>
                <a:spcPct val="12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团队协作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" name="CustomShape 6"/>
          <p:cNvSpPr/>
          <p:nvPr/>
        </p:nvSpPr>
        <p:spPr>
          <a:xfrm>
            <a:off x="7848720" y="198360"/>
            <a:ext cx="1190880" cy="246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ctr">
              <a:lnSpc>
                <a:spcPct val="12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关于我们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5" name="" descr=""/>
          <p:cNvPicPr/>
          <p:nvPr/>
        </p:nvPicPr>
        <p:blipFill>
          <a:blip r:embed="rId4"/>
          <a:stretch/>
        </p:blipFill>
        <p:spPr>
          <a:xfrm>
            <a:off x="2701440" y="1204200"/>
            <a:ext cx="3741120" cy="2984760"/>
          </a:xfrm>
          <a:prstGeom prst="rect">
            <a:avLst/>
          </a:prstGeom>
          <a:ln>
            <a:noFill/>
          </a:ln>
        </p:spPr>
      </p:pic>
      <p:pic>
        <p:nvPicPr>
          <p:cNvPr id="96" name="" descr=""/>
          <p:cNvPicPr/>
          <p:nvPr/>
        </p:nvPicPr>
        <p:blipFill>
          <a:blip r:embed="rId5"/>
          <a:stretch/>
        </p:blipFill>
        <p:spPr>
          <a:xfrm>
            <a:off x="2701440" y="1204200"/>
            <a:ext cx="3741120" cy="2984760"/>
          </a:xfrm>
          <a:prstGeom prst="rect">
            <a:avLst/>
          </a:prstGeom>
          <a:ln>
            <a:noFill/>
          </a:ln>
        </p:spPr>
      </p:pic>
      <p:sp>
        <p:nvSpPr>
          <p:cNvPr id="97" name="PlaceHolder 7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30320" cy="859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单击鼠标编辑标题文字格式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8" name="PlaceHolder 8"/>
          <p:cNvSpPr>
            <a:spLocks noGrp="1"/>
          </p:cNvSpPr>
          <p:nvPr>
            <p:ph type="body"/>
          </p:nvPr>
        </p:nvSpPr>
        <p:spPr>
          <a:xfrm>
            <a:off x="457200" y="1204560"/>
            <a:ext cx="8230320" cy="29854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单击鼠标编辑大纲文字格式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第二个大纲级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第三大纲级别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第四大纲级别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第五大纲级别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第六大纲级别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第七大纲级别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25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image" Target="../media/image28.png"/><Relationship Id="rId3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image" Target="../media/image20.png"/><Relationship Id="rId3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image" Target="../media/image22.png"/><Relationship Id="rId3" Type="http://schemas.openxmlformats.org/officeDocument/2006/relationships/slideLayout" Target="../slideLayouts/slideLayout2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2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25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2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CustomShape 1"/>
          <p:cNvSpPr/>
          <p:nvPr/>
        </p:nvSpPr>
        <p:spPr>
          <a:xfrm>
            <a:off x="0" y="0"/>
            <a:ext cx="9144360" cy="5147280"/>
          </a:xfrm>
          <a:prstGeom prst="rect">
            <a:avLst/>
          </a:prstGeom>
          <a:solidFill>
            <a:srgbClr val="29292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39" name="Picture 2" descr=""/>
          <p:cNvPicPr/>
          <p:nvPr/>
        </p:nvPicPr>
        <p:blipFill>
          <a:blip r:embed="rId1"/>
          <a:stretch/>
        </p:blipFill>
        <p:spPr>
          <a:xfrm>
            <a:off x="1440" y="0"/>
            <a:ext cx="9142920" cy="5136840"/>
          </a:xfrm>
          <a:prstGeom prst="rect">
            <a:avLst/>
          </a:prstGeom>
          <a:ln>
            <a:noFill/>
          </a:ln>
        </p:spPr>
      </p:pic>
      <p:pic>
        <p:nvPicPr>
          <p:cNvPr id="140" name="Picture 3" descr=""/>
          <p:cNvPicPr/>
          <p:nvPr/>
        </p:nvPicPr>
        <p:blipFill>
          <a:blip r:embed="rId2"/>
          <a:srcRect l="23318" t="36478" r="12247" b="0"/>
          <a:stretch/>
        </p:blipFill>
        <p:spPr>
          <a:xfrm>
            <a:off x="2109240" y="1021320"/>
            <a:ext cx="5911200" cy="3273840"/>
          </a:xfrm>
          <a:prstGeom prst="rect">
            <a:avLst/>
          </a:prstGeom>
          <a:ln>
            <a:noFill/>
          </a:ln>
        </p:spPr>
      </p:pic>
      <p:pic>
        <p:nvPicPr>
          <p:cNvPr id="141" name="Picture 551" descr=""/>
          <p:cNvPicPr/>
          <p:nvPr/>
        </p:nvPicPr>
        <p:blipFill>
          <a:blip r:embed="rId3"/>
          <a:srcRect l="0" t="63226" r="61655" b="0"/>
          <a:stretch/>
        </p:blipFill>
        <p:spPr>
          <a:xfrm>
            <a:off x="1440" y="2878200"/>
            <a:ext cx="4418640" cy="2223000"/>
          </a:xfrm>
          <a:prstGeom prst="rect">
            <a:avLst/>
          </a:prstGeom>
          <a:ln>
            <a:noFill/>
          </a:ln>
        </p:spPr>
      </p:pic>
      <p:sp>
        <p:nvSpPr>
          <p:cNvPr id="142" name="CustomShape 2"/>
          <p:cNvSpPr/>
          <p:nvPr/>
        </p:nvSpPr>
        <p:spPr>
          <a:xfrm>
            <a:off x="272160" y="3096000"/>
            <a:ext cx="3831120" cy="1796040"/>
          </a:xfrm>
          <a:prstGeom prst="rect">
            <a:avLst/>
          </a:prstGeom>
          <a:solidFill>
            <a:srgbClr val="ffffff">
              <a:alpha val="11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4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年终总结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3" name="CustomShape 3"/>
          <p:cNvSpPr/>
          <p:nvPr/>
        </p:nvSpPr>
        <p:spPr>
          <a:xfrm>
            <a:off x="168840" y="3270600"/>
            <a:ext cx="4084200" cy="1946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4" name="CustomShape 4"/>
          <p:cNvSpPr/>
          <p:nvPr/>
        </p:nvSpPr>
        <p:spPr>
          <a:xfrm>
            <a:off x="457200" y="4262400"/>
            <a:ext cx="3474000" cy="377640"/>
          </a:xfrm>
          <a:prstGeom prst="rect">
            <a:avLst/>
          </a:prstGeom>
          <a:solidFill>
            <a:srgbClr val="4fddff">
              <a:alpha val="7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19160" rIns="119160" tIns="59400" bIns="59400"/>
          <a:p>
            <a:pPr algn="ctr">
              <a:lnSpc>
                <a:spcPct val="100000"/>
              </a:lnSpc>
            </a:pPr>
            <a:r>
              <a:rPr b="1" lang="en-US" sz="1700" spc="-1" strike="noStrike">
                <a:solidFill>
                  <a:srgbClr val="1c1c1c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王绪楠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nodeType="mainSeq">
                <p:childTnLst>
                  <p:par>
                    <p:cTn id="3" fill="freeze">
                      <p:stCondLst>
                        <p:cond delay="0"/>
                      </p:stCondLst>
                      <p:childTnLst>
                        <p:par>
                          <p:cTn id="4" fill="freeze">
                            <p:stCondLst>
                              <p:cond delay="0"/>
                            </p:stCondLst>
                            <p:childTnLst>
                              <p:par>
                                <p:cTn id="5" nodeType="withEffect" fill="hold" presetClass="mediacall">
                                  <p:stCondLst>
                                    <p:cond delay="0"/>
                                  </p:stCondLst>
                                </p:cTn>
                              </p:par>
                              <p:par>
                                <p:cTn id="6" nodeType="withEffect" fill="hold" presetClass="entr" presetID="23" presetSubtype="3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str">
                                      <p:cBhvr additive="repl">
                                        <p:cTn id="8" dur="2500" fill="hold"/>
                                        <p:tgtEl>
                                          <p:spTgt spid="139"/>
                                        </p:tgtEl>
                                      </p:cBhvr>
                                      <p:tavLst>
                                        <p:tav tm="0">
                                          <p:val>
                                            <p:strVal val="4*width"/>
                                          </p:val>
                                        </p:tav>
                                        <p:tav tm="100000">
                                          <p:val>
                                            <p:strVal val="width"/>
                                          </p:val>
                                        </p:tav>
                                      </p:tavLst>
                                    </p:anim>
                                    <p:anim calcmode="lin" valueType="str">
                                      <p:cBhvr additive="repl">
                                        <p:cTn id="9" dur="2500" fill="hold"/>
                                        <p:tgtEl>
                                          <p:spTgt spid="139"/>
                                        </p:tgtEl>
                                      </p:cBhvr>
                                      <p:tavLst>
                                        <p:tav tm="0">
                                          <p:val>
                                            <p:strVal val="4*height"/>
                                          </p:val>
                                        </p:tav>
                                        <p:tav tm="100000">
                                          <p:val>
                                            <p:strVal val="height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freeze">
                            <p:stCondLst>
                              <p:cond delay="2500"/>
                            </p:stCondLst>
                            <p:childTnLst>
                              <p:par>
                                <p:cTn id="11" nodeType="afterEffect" fill="hold" presetClass="entr" presetID="2" presetSubtype="1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3" dur="1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4" dur="1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freeze">
                            <p:stCondLst>
                              <p:cond delay="4000"/>
                            </p:stCondLst>
                            <p:childTnLst>
                              <p:par>
                                <p:cTn id="16" nodeType="after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18" dur="2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freeze">
                            <p:stCondLst>
                              <p:cond delay="6000"/>
                            </p:stCondLst>
                            <p:childTnLst>
                              <p:par>
                                <p:cTn id="20" nodeType="afterEffect" fill="hold" presetClass="entr" presetID="16" presetSubtype="2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arn(inVertical)" transition="out">
                                      <p:cBhvr additive="repl">
                                        <p:cTn id="22" dur="20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freeze">
                            <p:stCondLst>
                              <p:cond delay="8000"/>
                            </p:stCondLst>
                            <p:childTnLst>
                              <p:par>
                                <p:cTn id="24" nodeType="afterEffect" fill="hold" presetClass="entr" presetID="5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str">
                                      <p:cBhvr additive="repl">
                                        <p:cTn id="2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</p:cBhvr>
                                    </p:anim>
                                    <p:anim calcmode="lin" valueType="num">
                                      <p:cBhvr additive="repl">
                                        <p:cTn id="2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calcmode="lin" valueType="num">
                                      <p:cBhvr additive="repl">
                                        <p:cTn id="2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29" nodeType="withEffect" fill="hold" presetClass="entr" presetID="4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1" dur="10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2" dur="10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str">
                                      <p:cBhvr additive="repl">
                                        <p:cTn id="33" dur="1000" fill="hold"/>
                                        <p:tgtEl>
                                          <p:spTgt spid="143"/>
                                        </p:tgtEl>
                                      </p:cBhvr>
                                      <p:tavLst>
                                        <p:tav tm="0">
                                          <p:val>
                                            <p:strVal val="height/10"/>
                                          </p:val>
                                        </p:tav>
                                        <p:tav tm="50000">
                                          <p:val>
                                            <p:strVal val="height+.01"/>
                                          </p:val>
                                        </p:tav>
                                        <p:tav tm="100000">
                                          <p:val>
                                            <p:strVal val="height"/>
                                          </p:val>
                                        </p:tav>
                                      </p:tavLst>
                                    </p:anim>
                                    <p:anim calcmode="lin" valueType="str">
                                      <p:cBhvr additive="repl">
                                        <p:cTn id="34" dur="1000" fill="hold"/>
                                        <p:tgtEl>
                                          <p:spTgt spid="143"/>
                                        </p:tgtEl>
                                      </p:cBhvr>
                                      <p:tavLst>
                                        <p:tav tm="0">
                                          <p:val>
                                            <p:strVal val="width/10"/>
                                          </p:val>
                                        </p:tav>
                                        <p:tav tm="50000">
                                          <p:val>
                                            <p:strVal val="width+.01"/>
                                          </p:val>
                                        </p:tav>
                                        <p:tav tm="100000">
                                          <p:val>
                                            <p:strVal val="widt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35" dur="1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CustomShape 1"/>
          <p:cNvSpPr/>
          <p:nvPr/>
        </p:nvSpPr>
        <p:spPr>
          <a:xfrm>
            <a:off x="457200" y="205200"/>
            <a:ext cx="8229600" cy="858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4" name="CustomShape 2"/>
          <p:cNvSpPr/>
          <p:nvPr/>
        </p:nvSpPr>
        <p:spPr>
          <a:xfrm>
            <a:off x="457200" y="1204560"/>
            <a:ext cx="8229600" cy="2984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5" name="CustomShape 3"/>
          <p:cNvSpPr/>
          <p:nvPr/>
        </p:nvSpPr>
        <p:spPr>
          <a:xfrm>
            <a:off x="457200" y="1204560"/>
            <a:ext cx="8229600" cy="2984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16" name="" descr=""/>
          <p:cNvPicPr/>
          <p:nvPr/>
        </p:nvPicPr>
        <p:blipFill>
          <a:blip r:embed="rId1"/>
          <a:stretch/>
        </p:blipFill>
        <p:spPr>
          <a:xfrm>
            <a:off x="817560" y="648720"/>
            <a:ext cx="7509960" cy="44978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34" dur="indefinite" restart="never" nodeType="tmRoot">
          <p:childTnLst>
            <p:seq>
              <p:cTn id="235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Picture 474" descr=""/>
          <p:cNvPicPr/>
          <p:nvPr/>
        </p:nvPicPr>
        <p:blipFill>
          <a:blip r:embed="rId1"/>
          <a:srcRect l="0" t="45115" r="0" b="0"/>
          <a:stretch/>
        </p:blipFill>
        <p:spPr>
          <a:xfrm>
            <a:off x="0" y="2327400"/>
            <a:ext cx="9144000" cy="2829960"/>
          </a:xfrm>
          <a:prstGeom prst="rect">
            <a:avLst/>
          </a:prstGeom>
          <a:ln>
            <a:noFill/>
          </a:ln>
        </p:spPr>
      </p:pic>
      <p:sp>
        <p:nvSpPr>
          <p:cNvPr id="218" name="CustomShape 1"/>
          <p:cNvSpPr/>
          <p:nvPr/>
        </p:nvSpPr>
        <p:spPr>
          <a:xfrm>
            <a:off x="0" y="0"/>
            <a:ext cx="9144000" cy="2325960"/>
          </a:xfrm>
          <a:prstGeom prst="rect">
            <a:avLst/>
          </a:prstGeom>
          <a:solidFill>
            <a:srgbClr val="003366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219" name="Picture 2" descr=""/>
          <p:cNvPicPr/>
          <p:nvPr/>
        </p:nvPicPr>
        <p:blipFill>
          <a:blip r:embed="rId2"/>
          <a:stretch/>
        </p:blipFill>
        <p:spPr>
          <a:xfrm>
            <a:off x="3558240" y="1577880"/>
            <a:ext cx="2156040" cy="1687680"/>
          </a:xfrm>
          <a:prstGeom prst="rect">
            <a:avLst/>
          </a:prstGeom>
          <a:ln>
            <a:noFill/>
          </a:ln>
        </p:spPr>
      </p:pic>
      <p:sp>
        <p:nvSpPr>
          <p:cNvPr id="220" name="CustomShape 2"/>
          <p:cNvSpPr/>
          <p:nvPr/>
        </p:nvSpPr>
        <p:spPr>
          <a:xfrm>
            <a:off x="3125160" y="3183840"/>
            <a:ext cx="2829240" cy="72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19160" rIns="119160" tIns="59400" bIns="59400"/>
          <a:p>
            <a:pPr algn="ctr">
              <a:lnSpc>
                <a:spcPct val="100000"/>
              </a:lnSpc>
            </a:pPr>
            <a:r>
              <a:rPr b="0" lang="en-US" sz="4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谢谢观看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1" name="CustomShape 3"/>
          <p:cNvSpPr/>
          <p:nvPr/>
        </p:nvSpPr>
        <p:spPr>
          <a:xfrm>
            <a:off x="3189960" y="4025160"/>
            <a:ext cx="2829240" cy="269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2" name="Line 4"/>
          <p:cNvSpPr/>
          <p:nvPr/>
        </p:nvSpPr>
        <p:spPr>
          <a:xfrm>
            <a:off x="3340800" y="4007520"/>
            <a:ext cx="2481120" cy="360"/>
          </a:xfrm>
          <a:prstGeom prst="line">
            <a:avLst/>
          </a:prstGeom>
          <a:ln w="1260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236" dur="indefinite" restart="never" nodeType="tmRoot">
          <p:childTnLst>
            <p:seq>
              <p:cTn id="237" nodeType="mainSeq">
                <p:childTnLst>
                  <p:par>
                    <p:cTn id="238" fill="freeze">
                      <p:stCondLst>
                        <p:cond delay="0"/>
                      </p:stCondLst>
                      <p:childTnLst>
                        <p:par>
                          <p:cTn id="239" fill="freeze">
                            <p:stCondLst>
                              <p:cond delay="0"/>
                            </p:stCondLst>
                            <p:childTnLst>
                              <p:par>
                                <p:cTn id="240" nodeType="withEffect" fill="hold" presetClass="entr" presetID="45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42" dur="20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  <p:anim calcmode="lin" valueType="str">
                                      <p:cBhvr additive="repl">
                                        <p:cTn id="243" dur="2000" fill="hold"/>
                                        <p:tgtEl>
                                          <p:spTgt spid="219"/>
                                        </p:tgtEl>
                                      </p:cBhvr>
                                    </p:anim>
                                    <p:anim calcmode="lin" valueType="str">
                                      <p:cBhvr additive="repl">
                                        <p:cTn id="244" dur="2000" fill="hold"/>
                                        <p:tgtEl>
                                          <p:spTgt spid="219"/>
                                        </p:tgtEl>
                                      </p:cBhvr>
                                      <p:tavLst>
                                        <p:tav tm="0">
                                          <p:val>
                                            <p:strVal val="height"/>
                                          </p:val>
                                        </p:tav>
                                        <p:tav tm="100000">
                                          <p:val>
                                            <p:strVal val="height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5" fill="freeze">
                            <p:stCondLst>
                              <p:cond delay="2000"/>
                            </p:stCondLst>
                            <p:childTnLst>
                              <p:par>
                                <p:cTn id="246" nodeType="afterEffect" fill="hold" presetClass="entr" presetID="47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48" dur="10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49" dur="10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50" dur="10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1" nodeType="withEffect" fill="hold" presetClass="entr" presetID="47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53" dur="10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54" dur="10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55" dur="10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6" fill="freeze">
                            <p:stCondLst>
                              <p:cond delay="3000"/>
                            </p:stCondLst>
                            <p:childTnLst>
                              <p:par>
                                <p:cTn id="257" nodeType="afterEffect" fill="hold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259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Picture 474" descr=""/>
          <p:cNvPicPr/>
          <p:nvPr/>
        </p:nvPicPr>
        <p:blipFill>
          <a:blip r:embed="rId1"/>
          <a:srcRect l="0" t="45115" r="0" b="0"/>
          <a:stretch/>
        </p:blipFill>
        <p:spPr>
          <a:xfrm>
            <a:off x="0" y="2327400"/>
            <a:ext cx="9144000" cy="2829960"/>
          </a:xfrm>
          <a:prstGeom prst="rect">
            <a:avLst/>
          </a:prstGeom>
          <a:ln>
            <a:noFill/>
          </a:ln>
        </p:spPr>
      </p:pic>
      <p:sp>
        <p:nvSpPr>
          <p:cNvPr id="146" name="CustomShape 1"/>
          <p:cNvSpPr/>
          <p:nvPr/>
        </p:nvSpPr>
        <p:spPr>
          <a:xfrm>
            <a:off x="0" y="0"/>
            <a:ext cx="9144000" cy="2325960"/>
          </a:xfrm>
          <a:prstGeom prst="rect">
            <a:avLst/>
          </a:prstGeom>
          <a:solidFill>
            <a:srgbClr val="003366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47" name="Picture 2" descr=""/>
          <p:cNvPicPr/>
          <p:nvPr/>
        </p:nvPicPr>
        <p:blipFill>
          <a:blip r:embed="rId2"/>
          <a:stretch/>
        </p:blipFill>
        <p:spPr>
          <a:xfrm>
            <a:off x="3558240" y="1577880"/>
            <a:ext cx="2156040" cy="1687680"/>
          </a:xfrm>
          <a:prstGeom prst="rect">
            <a:avLst/>
          </a:prstGeom>
          <a:ln>
            <a:noFill/>
          </a:ln>
        </p:spPr>
      </p:pic>
      <p:sp>
        <p:nvSpPr>
          <p:cNvPr id="148" name="CustomShape 2"/>
          <p:cNvSpPr/>
          <p:nvPr/>
        </p:nvSpPr>
        <p:spPr>
          <a:xfrm>
            <a:off x="3201120" y="3367800"/>
            <a:ext cx="2829240" cy="590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19160" rIns="119160" tIns="59400" bIns="59400"/>
          <a:p>
            <a:pPr>
              <a:lnSpc>
                <a:spcPct val="100000"/>
              </a:lnSpc>
            </a:pPr>
            <a:r>
              <a:rPr b="0" lang="en-US" sz="3100" spc="-1" strike="noStrike">
                <a:solidFill>
                  <a:srgbClr val="f2f2f2"/>
                </a:solidFill>
                <a:uFill>
                  <a:solidFill>
                    <a:srgbClr val="ffffff"/>
                  </a:solidFill>
                </a:uFill>
                <a:latin typeface="Impact"/>
                <a:ea typeface="微软雅黑"/>
              </a:rPr>
              <a:t>①  </a:t>
            </a:r>
            <a:r>
              <a:rPr b="0" lang="en-US" sz="2700" spc="-1" strike="noStrike">
                <a:solidFill>
                  <a:srgbClr val="f2f2f2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[ </a:t>
            </a:r>
            <a:r>
              <a:rPr b="0" lang="en-US" sz="2700" spc="-1" strike="noStrike">
                <a:solidFill>
                  <a:srgbClr val="f2f2f2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课程部分 </a:t>
            </a:r>
            <a:r>
              <a:rPr b="0" lang="en-US" sz="2700" spc="-1" strike="noStrike">
                <a:solidFill>
                  <a:srgbClr val="f2f2f2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]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9" name="CustomShape 3"/>
          <p:cNvSpPr/>
          <p:nvPr/>
        </p:nvSpPr>
        <p:spPr>
          <a:xfrm>
            <a:off x="3201120" y="3980520"/>
            <a:ext cx="2829240" cy="269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0" name="Line 4"/>
          <p:cNvSpPr/>
          <p:nvPr/>
        </p:nvSpPr>
        <p:spPr>
          <a:xfrm>
            <a:off x="3351960" y="3962880"/>
            <a:ext cx="2481120" cy="360"/>
          </a:xfrm>
          <a:prstGeom prst="line">
            <a:avLst/>
          </a:prstGeom>
          <a:ln w="1260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36" dur="indefinite" restart="never" nodeType="tmRoot">
          <p:childTnLst>
            <p:seq>
              <p:cTn id="37" nodeType="mainSeq">
                <p:childTnLst>
                  <p:par>
                    <p:cTn id="38" fill="freeze">
                      <p:stCondLst>
                        <p:cond delay="0"/>
                      </p:stCondLst>
                      <p:childTnLst>
                        <p:par>
                          <p:cTn id="39" fill="freeze">
                            <p:stCondLst>
                              <p:cond delay="0"/>
                            </p:stCondLst>
                            <p:childTnLst>
                              <p:par>
                                <p:cTn id="40" nodeType="afterEffect" fill="hold" presetClass="entr" presetID="47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2" dur="1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43" dur="10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4" dur="10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nodeType="withEffect" fill="hold" presetClass="entr" presetID="47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7" dur="10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48" dur="10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9" dur="10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freeze">
                            <p:stCondLst>
                              <p:cond delay="1000"/>
                            </p:stCondLst>
                            <p:childTnLst>
                              <p:par>
                                <p:cTn id="51" nodeType="afterEffect" fill="hold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53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CustomShape 1"/>
          <p:cNvSpPr/>
          <p:nvPr/>
        </p:nvSpPr>
        <p:spPr>
          <a:xfrm>
            <a:off x="5475240" y="2655000"/>
            <a:ext cx="468360" cy="467280"/>
          </a:xfrm>
          <a:prstGeom prst="ellipse">
            <a:avLst/>
          </a:prstGeom>
          <a:solidFill>
            <a:schemeClr val="accent1"/>
          </a:solidFill>
          <a:ln w="76320">
            <a:solidFill>
              <a:schemeClr val="bg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2880" rIns="92880" tIns="46440" bIns="46440" anchor="ctr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b2b2b2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课程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2" name="CustomShape 2"/>
          <p:cNvSpPr/>
          <p:nvPr/>
        </p:nvSpPr>
        <p:spPr>
          <a:xfrm>
            <a:off x="3125880" y="2662920"/>
            <a:ext cx="468360" cy="467280"/>
          </a:xfrm>
          <a:prstGeom prst="ellipse">
            <a:avLst/>
          </a:prstGeom>
          <a:solidFill>
            <a:schemeClr val="accent1"/>
          </a:solidFill>
          <a:ln w="76320">
            <a:solidFill>
              <a:schemeClr val="bg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2880" rIns="92880" tIns="46440" bIns="46440" anchor="ctr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b2b2b2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课程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3" name="CustomShape 3"/>
          <p:cNvSpPr/>
          <p:nvPr/>
        </p:nvSpPr>
        <p:spPr>
          <a:xfrm>
            <a:off x="3638520" y="3628800"/>
            <a:ext cx="466920" cy="467280"/>
          </a:xfrm>
          <a:prstGeom prst="ellipse">
            <a:avLst/>
          </a:prstGeom>
          <a:solidFill>
            <a:schemeClr val="accent1"/>
          </a:solidFill>
          <a:ln w="76320">
            <a:solidFill>
              <a:schemeClr val="bg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2880" rIns="92880" tIns="46440" bIns="46440" anchor="ctr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b2b2b2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项目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4" name="CustomShape 4"/>
          <p:cNvSpPr/>
          <p:nvPr/>
        </p:nvSpPr>
        <p:spPr>
          <a:xfrm>
            <a:off x="4938840" y="3628800"/>
            <a:ext cx="468360" cy="467280"/>
          </a:xfrm>
          <a:prstGeom prst="ellipse">
            <a:avLst/>
          </a:prstGeom>
          <a:solidFill>
            <a:schemeClr val="accent1"/>
          </a:solidFill>
          <a:ln w="76320">
            <a:solidFill>
              <a:schemeClr val="bg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2880" rIns="92880" tIns="46440" bIns="46440" anchor="ctr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b2b2b2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项目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5" name="CustomShape 5"/>
          <p:cNvSpPr/>
          <p:nvPr/>
        </p:nvSpPr>
        <p:spPr>
          <a:xfrm>
            <a:off x="4950000" y="1695600"/>
            <a:ext cx="466920" cy="467280"/>
          </a:xfrm>
          <a:prstGeom prst="ellipse">
            <a:avLst/>
          </a:prstGeom>
          <a:solidFill>
            <a:schemeClr val="accent1"/>
          </a:solidFill>
          <a:ln w="76320">
            <a:solidFill>
              <a:schemeClr val="bg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2880" rIns="92880" tIns="46440" bIns="46440" anchor="ctr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b2b2b2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课程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6" name="CustomShape 6"/>
          <p:cNvSpPr/>
          <p:nvPr/>
        </p:nvSpPr>
        <p:spPr>
          <a:xfrm>
            <a:off x="3648240" y="1695600"/>
            <a:ext cx="466920" cy="467280"/>
          </a:xfrm>
          <a:prstGeom prst="ellipse">
            <a:avLst/>
          </a:prstGeom>
          <a:solidFill>
            <a:schemeClr val="accent1"/>
          </a:solidFill>
          <a:ln w="76320">
            <a:solidFill>
              <a:schemeClr val="bg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2880" rIns="92880" tIns="46440" bIns="46440" anchor="ctr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b2b2b2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出差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7" name="Line 7"/>
          <p:cNvSpPr/>
          <p:nvPr/>
        </p:nvSpPr>
        <p:spPr>
          <a:xfrm flipH="1">
            <a:off x="3655800" y="2901600"/>
            <a:ext cx="138240" cy="360"/>
          </a:xfrm>
          <a:prstGeom prst="line">
            <a:avLst/>
          </a:prstGeom>
          <a:ln w="19080">
            <a:solidFill>
              <a:schemeClr val="bg2"/>
            </a:solidFill>
            <a:round/>
            <a:tailEnd len="med" type="stealth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58" name="Line 8"/>
          <p:cNvSpPr/>
          <p:nvPr/>
        </p:nvSpPr>
        <p:spPr>
          <a:xfrm>
            <a:off x="5258880" y="2901600"/>
            <a:ext cx="138600" cy="360"/>
          </a:xfrm>
          <a:prstGeom prst="line">
            <a:avLst/>
          </a:prstGeom>
          <a:ln w="19080">
            <a:solidFill>
              <a:schemeClr val="bg2"/>
            </a:solidFill>
            <a:round/>
            <a:tailEnd len="med" type="stealth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59" name="Line 9"/>
          <p:cNvSpPr/>
          <p:nvPr/>
        </p:nvSpPr>
        <p:spPr>
          <a:xfrm flipV="1">
            <a:off x="4889880" y="2179440"/>
            <a:ext cx="74880" cy="90360"/>
          </a:xfrm>
          <a:prstGeom prst="line">
            <a:avLst/>
          </a:prstGeom>
          <a:ln w="19080">
            <a:solidFill>
              <a:schemeClr val="bg2"/>
            </a:solidFill>
            <a:round/>
            <a:tailEnd len="med" type="stealth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60" name="Line 10"/>
          <p:cNvSpPr/>
          <p:nvPr/>
        </p:nvSpPr>
        <p:spPr>
          <a:xfrm flipH="1" flipV="1">
            <a:off x="4086720" y="2220840"/>
            <a:ext cx="73440" cy="90360"/>
          </a:xfrm>
          <a:prstGeom prst="line">
            <a:avLst/>
          </a:prstGeom>
          <a:ln w="19080">
            <a:solidFill>
              <a:schemeClr val="bg2"/>
            </a:solidFill>
            <a:round/>
            <a:tailEnd len="med" type="stealth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61" name="Line 11"/>
          <p:cNvSpPr/>
          <p:nvPr/>
        </p:nvSpPr>
        <p:spPr>
          <a:xfrm>
            <a:off x="4889880" y="3487680"/>
            <a:ext cx="74880" cy="90360"/>
          </a:xfrm>
          <a:prstGeom prst="line">
            <a:avLst/>
          </a:prstGeom>
          <a:ln w="19080">
            <a:solidFill>
              <a:schemeClr val="bg2"/>
            </a:solidFill>
            <a:round/>
            <a:tailEnd len="med" type="stealth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62" name="Line 12"/>
          <p:cNvSpPr/>
          <p:nvPr/>
        </p:nvSpPr>
        <p:spPr>
          <a:xfrm flipH="1">
            <a:off x="4086720" y="3487680"/>
            <a:ext cx="73440" cy="90360"/>
          </a:xfrm>
          <a:prstGeom prst="line">
            <a:avLst/>
          </a:prstGeom>
          <a:ln w="19080">
            <a:solidFill>
              <a:schemeClr val="bg2"/>
            </a:solidFill>
            <a:round/>
            <a:tailEnd len="med" type="stealth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63" name="CustomShape 13"/>
          <p:cNvSpPr/>
          <p:nvPr/>
        </p:nvSpPr>
        <p:spPr>
          <a:xfrm>
            <a:off x="3885120" y="2381400"/>
            <a:ext cx="1278720" cy="1033560"/>
          </a:xfrm>
          <a:prstGeom prst="hexagon">
            <a:avLst>
              <a:gd name="adj" fmla="val 30867"/>
              <a:gd name="vf" fmla="val 115470"/>
            </a:avLst>
          </a:prstGeom>
          <a:solidFill>
            <a:schemeClr val="accent2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2880" rIns="92880" tIns="46440" bIns="46440" anchor="ctr"/>
          <a:p>
            <a:pPr algn="ctr">
              <a:lnSpc>
                <a:spcPct val="100000"/>
              </a:lnSpc>
            </a:pPr>
            <a:r>
              <a:rPr b="0" lang="en-US" sz="2100" spc="-1" strike="noStrike">
                <a:solidFill>
                  <a:srgbClr val="dddddd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工作内容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4" name="CustomShape 14"/>
          <p:cNvSpPr/>
          <p:nvPr/>
        </p:nvSpPr>
        <p:spPr>
          <a:xfrm>
            <a:off x="6019920" y="2649600"/>
            <a:ext cx="1192320" cy="21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ctr">
              <a:lnSpc>
                <a:spcPct val="120000"/>
              </a:lnSpc>
            </a:pPr>
            <a:r>
              <a:rPr b="0" lang="en-US" sz="900" spc="-1" strike="noStrike">
                <a:solidFill>
                  <a:srgbClr val="a6a6a6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Web </a:t>
            </a:r>
            <a:r>
              <a:rPr b="0" lang="en-US" sz="900" spc="-1" strike="noStrike">
                <a:solidFill>
                  <a:srgbClr val="a6a6a6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前端班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5" name="CustomShape 15"/>
          <p:cNvSpPr/>
          <p:nvPr/>
        </p:nvSpPr>
        <p:spPr>
          <a:xfrm>
            <a:off x="6019920" y="2878920"/>
            <a:ext cx="1192320" cy="21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ctr">
              <a:lnSpc>
                <a:spcPct val="120000"/>
              </a:lnSpc>
            </a:pPr>
            <a:r>
              <a:rPr b="0" lang="en-US" sz="900" spc="-1" strike="noStrike">
                <a:solidFill>
                  <a:srgbClr val="a6a6a6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从 </a:t>
            </a:r>
            <a:r>
              <a:rPr b="0" lang="en-US" sz="900" spc="-1" strike="noStrike">
                <a:solidFill>
                  <a:srgbClr val="a6a6a6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JavaScript </a:t>
            </a:r>
            <a:r>
              <a:rPr b="0" lang="en-US" sz="900" spc="-1" strike="noStrike">
                <a:solidFill>
                  <a:srgbClr val="a6a6a6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开始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6" name="CustomShape 16"/>
          <p:cNvSpPr/>
          <p:nvPr/>
        </p:nvSpPr>
        <p:spPr>
          <a:xfrm>
            <a:off x="1827360" y="2649600"/>
            <a:ext cx="1194120" cy="21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ctr">
              <a:lnSpc>
                <a:spcPct val="120000"/>
              </a:lnSpc>
            </a:pPr>
            <a:r>
              <a:rPr b="0" lang="en-US" sz="900" spc="-1" strike="noStrike">
                <a:solidFill>
                  <a:srgbClr val="a6a6a6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Java 1609 </a:t>
            </a:r>
            <a:r>
              <a:rPr b="0" lang="en-US" sz="900" spc="-1" strike="noStrike">
                <a:solidFill>
                  <a:srgbClr val="a6a6a6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班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7" name="CustomShape 17"/>
          <p:cNvSpPr/>
          <p:nvPr/>
        </p:nvSpPr>
        <p:spPr>
          <a:xfrm>
            <a:off x="1827360" y="2878920"/>
            <a:ext cx="1194120" cy="21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ctr">
              <a:lnSpc>
                <a:spcPct val="120000"/>
              </a:lnSpc>
            </a:pPr>
            <a:r>
              <a:rPr b="0" lang="en-US" sz="900" spc="-1" strike="noStrike">
                <a:solidFill>
                  <a:srgbClr val="a6a6a6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从前端页面部分开始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8" name="CustomShape 18"/>
          <p:cNvSpPr/>
          <p:nvPr/>
        </p:nvSpPr>
        <p:spPr>
          <a:xfrm>
            <a:off x="2235240" y="3654360"/>
            <a:ext cx="1194120" cy="213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ctr">
              <a:lnSpc>
                <a:spcPct val="120000"/>
              </a:lnSpc>
            </a:pPr>
            <a:r>
              <a:rPr b="0" lang="en-US" sz="900" spc="-1" strike="noStrike">
                <a:solidFill>
                  <a:srgbClr val="a6a6a6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Java 1610 </a:t>
            </a:r>
            <a:r>
              <a:rPr b="0" lang="en-US" sz="900" spc="-1" strike="noStrike">
                <a:solidFill>
                  <a:srgbClr val="a6a6a6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班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9" name="CustomShape 19"/>
          <p:cNvSpPr/>
          <p:nvPr/>
        </p:nvSpPr>
        <p:spPr>
          <a:xfrm>
            <a:off x="2235240" y="3882240"/>
            <a:ext cx="1194120" cy="213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ctr">
              <a:lnSpc>
                <a:spcPct val="120000"/>
              </a:lnSpc>
            </a:pPr>
            <a:r>
              <a:rPr b="0" lang="en-US" sz="900" spc="-1" strike="noStrike">
                <a:solidFill>
                  <a:srgbClr val="a6a6a6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某大学采购管理项目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0" name="CustomShape 20"/>
          <p:cNvSpPr/>
          <p:nvPr/>
        </p:nvSpPr>
        <p:spPr>
          <a:xfrm>
            <a:off x="5638680" y="3654360"/>
            <a:ext cx="1344960" cy="213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ctr">
              <a:lnSpc>
                <a:spcPct val="120000"/>
              </a:lnSpc>
            </a:pPr>
            <a:r>
              <a:rPr b="0" lang="en-US" sz="900" spc="-1" strike="noStrike">
                <a:solidFill>
                  <a:srgbClr val="a6a6a6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Java 1611 </a:t>
            </a:r>
            <a:r>
              <a:rPr b="0" lang="en-US" sz="900" spc="-1" strike="noStrike">
                <a:solidFill>
                  <a:srgbClr val="a6a6a6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班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1" name="CustomShape 21"/>
          <p:cNvSpPr/>
          <p:nvPr/>
        </p:nvSpPr>
        <p:spPr>
          <a:xfrm>
            <a:off x="5638680" y="3882240"/>
            <a:ext cx="1416960" cy="213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ctr">
              <a:lnSpc>
                <a:spcPct val="120000"/>
              </a:lnSpc>
            </a:pPr>
            <a:r>
              <a:rPr b="0" lang="en-US" sz="900" spc="-1" strike="noStrike">
                <a:solidFill>
                  <a:srgbClr val="a6a6a6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某大学公用车辆管理项目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2" name="CustomShape 22"/>
          <p:cNvSpPr/>
          <p:nvPr/>
        </p:nvSpPr>
        <p:spPr>
          <a:xfrm>
            <a:off x="2236680" y="1658880"/>
            <a:ext cx="1195560" cy="21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ctr">
              <a:lnSpc>
                <a:spcPct val="120000"/>
              </a:lnSpc>
            </a:pPr>
            <a:r>
              <a:rPr b="0" lang="en-US" sz="900" spc="-1" strike="noStrike">
                <a:solidFill>
                  <a:srgbClr val="a6a6a6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黑龙江省职业学院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3" name="CustomShape 23"/>
          <p:cNvSpPr/>
          <p:nvPr/>
        </p:nvSpPr>
        <p:spPr>
          <a:xfrm>
            <a:off x="2236680" y="1888200"/>
            <a:ext cx="1195560" cy="21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ctr">
              <a:lnSpc>
                <a:spcPct val="120000"/>
              </a:lnSpc>
            </a:pPr>
            <a:r>
              <a:rPr b="0" lang="en-US" sz="900" spc="-1" strike="noStrike">
                <a:solidFill>
                  <a:srgbClr val="a6a6a6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软件杯比赛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4" name="CustomShape 24"/>
          <p:cNvSpPr/>
          <p:nvPr/>
        </p:nvSpPr>
        <p:spPr>
          <a:xfrm>
            <a:off x="5638680" y="1658880"/>
            <a:ext cx="1194120" cy="21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ctr">
              <a:lnSpc>
                <a:spcPct val="120000"/>
              </a:lnSpc>
            </a:pPr>
            <a:r>
              <a:rPr b="0" lang="en-US" sz="900" spc="-1" strike="noStrike">
                <a:solidFill>
                  <a:srgbClr val="a6a6a6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Java 1604 </a:t>
            </a:r>
            <a:r>
              <a:rPr b="0" lang="en-US" sz="900" spc="-1" strike="noStrike">
                <a:solidFill>
                  <a:srgbClr val="a6a6a6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班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5" name="CustomShape 25"/>
          <p:cNvSpPr/>
          <p:nvPr/>
        </p:nvSpPr>
        <p:spPr>
          <a:xfrm>
            <a:off x="5638680" y="1888200"/>
            <a:ext cx="1194120" cy="21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ctr">
              <a:lnSpc>
                <a:spcPct val="120000"/>
              </a:lnSpc>
            </a:pPr>
            <a:r>
              <a:rPr b="0" lang="en-US" sz="900" spc="-1" strike="noStrike">
                <a:solidFill>
                  <a:srgbClr val="a6a6a6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从前端页面部分开始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54" dur="indefinite" restart="never" nodeType="tmRoot">
          <p:childTnLst>
            <p:seq>
              <p:cTn id="55" dur="indefinite" nodeType="mainSeq">
                <p:childTnLst>
                  <p:par>
                    <p:cTn id="56" nodeType="clickEffect" fill="hold">
                      <p:stCondLst>
                        <p:cond delay="0"/>
                      </p:stCondLst>
                      <p:childTnLst>
                        <p:par>
                          <p:cTn id="57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58" nodeType="withEffect" fill="hold" presetClass="entr" presetID="35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60" dur="2000"/>
                                      </p:cBhvr>
                                    </p:animEffect>
                                    <p:anim calcmode="lin" valueType="str">
                                      <p:cBhvr additive="repl">
                                        <p:cTn id="61" dur="2000" fill="hold"/>
                                      </p:cBhvr>
                                      <p:tavLst>
                                        <p:tav tm="0">
                                          <p:val>
                                            <p:strVal val="720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str">
                                      <p:cBhvr additive="repl">
                                        <p:cTn id="62" dur="2000" fill="hold"/>
                                      </p:cBhvr>
                                      <p:tavLst>
                                        <p:tav tm="100000">
                                          <p:val>
                                            <p:strVal val="height"/>
                                          </p:val>
                                        </p:tav>
                                      </p:tavLst>
                                    </p:anim>
                                    <p:anim calcmode="lin" valueType="str">
                                      <p:cBhvr additive="repl">
                                        <p:cTn id="63" dur="2000" fill="hold"/>
                                      </p:cBhvr>
                                      <p:tavLst>
                                        <p:tav tm="100000">
                                          <p:val>
                                            <p:strVal val="widt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nodeType="withEffect" fill="hold" presetClass="entr" presetID="35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66" dur="2000"/>
                                      </p:cBhvr>
                                    </p:animEffect>
                                    <p:anim calcmode="lin" valueType="str">
                                      <p:cBhvr additive="repl">
                                        <p:cTn id="67" dur="2000" fill="hold"/>
                                      </p:cBhvr>
                                      <p:tavLst>
                                        <p:tav tm="0">
                                          <p:val>
                                            <p:strVal val="720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str">
                                      <p:cBhvr additive="repl">
                                        <p:cTn id="68" dur="2000" fill="hold"/>
                                      </p:cBhvr>
                                      <p:tavLst>
                                        <p:tav tm="100000">
                                          <p:val>
                                            <p:strVal val="height"/>
                                          </p:val>
                                        </p:tav>
                                      </p:tavLst>
                                    </p:anim>
                                    <p:anim calcmode="lin" valueType="str">
                                      <p:cBhvr additive="repl">
                                        <p:cTn id="69" dur="2000" fill="hold"/>
                                      </p:cBhvr>
                                      <p:tavLst>
                                        <p:tav tm="100000">
                                          <p:val>
                                            <p:strVal val="widt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nodeType="afterEffect" fill="hold">
                            <p:stCondLst>
                              <p:cond delay="2800"/>
                            </p:stCondLst>
                            <p:childTnLst>
                              <p:par>
                                <p:cTn id="71" nodeType="afterEffect" fill="hold" presetClass="emph" presetID="26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in">
                                      <p:cBhvr additive="repl">
                                        <p:cTn id="72" dur="500"/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nodeType="withEffect" fill="hold" presetClass="emph" presetID="8">
                                  <p:stCondLst>
                                    <p:cond delay="0"/>
                                  </p:stCondLst>
                                </p:cTn>
                              </p:par>
                            </p:childTnLst>
                          </p:cTn>
                        </p:par>
                        <p:par>
                          <p:cTn id="74" nodeType="afterEffect" fill="hold">
                            <p:stCondLst>
                              <p:cond delay="3800"/>
                            </p:stCondLst>
                            <p:childTnLst>
                              <p:par>
                                <p:cTn id="75" nodeType="afterEffect" fill="hold" presetClass="entr" presetID="25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str">
                                      <p:cBhvr additive="repl">
                                        <p:cTn id="7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</p:cBhvr>
                                      <p:tavLst>
                                        <p:tav tm="0">
                                          <p:val>
                                            <p:strVal val="-90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str">
                                      <p:cBhvr additive="repl">
                                        <p:cTn id="7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</p:cBhvr>
                                      <p:tavLst>
                                        <p:tav tm="0">
                                          <p:val>
                                            <p:strVal val="width"/>
                                          </p:val>
                                        </p:tav>
                                        <p:tav tm="100000">
                                          <p:val>
                                            <p:strVal val="width*.05"/>
                                          </p:val>
                                        </p:tav>
                                      </p:tavLst>
                                    </p:anim>
                                    <p:anim calcmode="lin" valueType="str">
                                      <p:cBhvr additive="repl">
                                        <p:cTn id="79" dur="5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</p:cBhvr>
                                      <p:tavLst>
                                        <p:tav tm="0">
                                          <p:val>
                                            <p:strVal val="width*.05"/>
                                          </p:val>
                                        </p:tav>
                                        <p:tav tm="100000">
                                          <p:val>
                                            <p:strVal val="width"/>
                                          </p:val>
                                        </p:tav>
                                      </p:tavLst>
                                    </p:anim>
                                    <p:anim calcmode="lin" valueType="str">
                                      <p:cBhvr additive="repl">
                                        <p:cTn id="80" dur="1000" fill="hold"/>
                                      </p:cBhvr>
                                      <p:tavLst>
                                        <p:tav tm="0">
                                          <p:val>
                                            <p:strVal val="height"/>
                                          </p:val>
                                        </p:tav>
                                        <p:tav tm="100000">
                                          <p:val>
                                            <p:strVal val="height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3" dur="5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84" dur="1000">
                                          <p:stCondLst>
                                            <p:cond delay="0"/>
                                          </p:stCondLst>
                                        </p:cTn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nodeType="withEffect" fill="hold" presetClass="entr" presetID="25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str">
                                      <p:cBhvr additive="repl">
                                        <p:cTn id="8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</p:cBhvr>
                                      <p:tavLst>
                                        <p:tav tm="0">
                                          <p:val>
                                            <p:strVal val="-90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str">
                                      <p:cBhvr additive="repl">
                                        <p:cTn id="8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</p:cBhvr>
                                      <p:tavLst>
                                        <p:tav tm="0">
                                          <p:val>
                                            <p:strVal val="width"/>
                                          </p:val>
                                        </p:tav>
                                        <p:tav tm="100000">
                                          <p:val>
                                            <p:strVal val="width*.05"/>
                                          </p:val>
                                        </p:tav>
                                      </p:tavLst>
                                    </p:anim>
                                    <p:anim calcmode="lin" valueType="str">
                                      <p:cBhvr additive="repl">
                                        <p:cTn id="89" dur="5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</p:cBhvr>
                                      <p:tavLst>
                                        <p:tav tm="0">
                                          <p:val>
                                            <p:strVal val="width*.05"/>
                                          </p:val>
                                        </p:tav>
                                        <p:tav tm="100000">
                                          <p:val>
                                            <p:strVal val="width"/>
                                          </p:val>
                                        </p:tav>
                                      </p:tavLst>
                                    </p:anim>
                                    <p:anim calcmode="lin" valueType="str">
                                      <p:cBhvr additive="repl">
                                        <p:cTn id="90" dur="1000" fill="hold"/>
                                      </p:cBhvr>
                                      <p:tavLst>
                                        <p:tav tm="0">
                                          <p:val>
                                            <p:strVal val="height"/>
                                          </p:val>
                                        </p:tav>
                                        <p:tav tm="100000">
                                          <p:val>
                                            <p:strVal val="height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9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9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93" dur="5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94" dur="1000">
                                          <p:stCondLst>
                                            <p:cond delay="0"/>
                                          </p:stCondLst>
                                        </p:cTn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nodeType="withEffect" fill="hold" presetClass="entr" presetID="25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str">
                                      <p:cBhvr additive="repl">
                                        <p:cTn id="9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</p:cBhvr>
                                      <p:tavLst>
                                        <p:tav tm="0">
                                          <p:val>
                                            <p:strVal val="-90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str">
                                      <p:cBhvr additive="repl">
                                        <p:cTn id="9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</p:cBhvr>
                                      <p:tavLst>
                                        <p:tav tm="0">
                                          <p:val>
                                            <p:strVal val="width"/>
                                          </p:val>
                                        </p:tav>
                                        <p:tav tm="100000">
                                          <p:val>
                                            <p:strVal val="width*.05"/>
                                          </p:val>
                                        </p:tav>
                                      </p:tavLst>
                                    </p:anim>
                                    <p:anim calcmode="lin" valueType="str">
                                      <p:cBhvr additive="repl">
                                        <p:cTn id="99" dur="5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</p:cBhvr>
                                      <p:tavLst>
                                        <p:tav tm="0">
                                          <p:val>
                                            <p:strVal val="width*.05"/>
                                          </p:val>
                                        </p:tav>
                                        <p:tav tm="100000">
                                          <p:val>
                                            <p:strVal val="width"/>
                                          </p:val>
                                        </p:tav>
                                      </p:tavLst>
                                    </p:anim>
                                    <p:anim calcmode="lin" valueType="str">
                                      <p:cBhvr additive="repl">
                                        <p:cTn id="100" dur="1000" fill="hold"/>
                                      </p:cBhvr>
                                      <p:tavLst>
                                        <p:tav tm="0">
                                          <p:val>
                                            <p:strVal val="height"/>
                                          </p:val>
                                        </p:tav>
                                        <p:tav tm="100000">
                                          <p:val>
                                            <p:strVal val="height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0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0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03" dur="5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104" dur="1000">
                                          <p:stCondLst>
                                            <p:cond delay="0"/>
                                          </p:stCondLst>
                                        </p:cTn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nodeType="withEffect" fill="hold" presetClass="entr" presetID="25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str">
                                      <p:cBhvr additive="repl">
                                        <p:cTn id="10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</p:cBhvr>
                                      <p:tavLst>
                                        <p:tav tm="0">
                                          <p:val>
                                            <p:strVal val="-90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str">
                                      <p:cBhvr additive="repl">
                                        <p:cTn id="10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</p:cBhvr>
                                      <p:tavLst>
                                        <p:tav tm="0">
                                          <p:val>
                                            <p:strVal val="width"/>
                                          </p:val>
                                        </p:tav>
                                        <p:tav tm="100000">
                                          <p:val>
                                            <p:strVal val="width*.05"/>
                                          </p:val>
                                        </p:tav>
                                      </p:tavLst>
                                    </p:anim>
                                    <p:anim calcmode="lin" valueType="str">
                                      <p:cBhvr additive="repl">
                                        <p:cTn id="109" dur="5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</p:cBhvr>
                                      <p:tavLst>
                                        <p:tav tm="0">
                                          <p:val>
                                            <p:strVal val="width*.05"/>
                                          </p:val>
                                        </p:tav>
                                        <p:tav tm="100000">
                                          <p:val>
                                            <p:strVal val="width"/>
                                          </p:val>
                                        </p:tav>
                                      </p:tavLst>
                                    </p:anim>
                                    <p:anim calcmode="lin" valueType="str">
                                      <p:cBhvr additive="repl">
                                        <p:cTn id="110" dur="1000" fill="hold"/>
                                      </p:cBhvr>
                                      <p:tavLst>
                                        <p:tav tm="0">
                                          <p:val>
                                            <p:strVal val="height"/>
                                          </p:val>
                                        </p:tav>
                                        <p:tav tm="100000">
                                          <p:val>
                                            <p:strVal val="height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1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13" dur="5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114" dur="1000">
                                          <p:stCondLst>
                                            <p:cond delay="0"/>
                                          </p:stCondLst>
                                        </p:cTn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nodeType="withEffect" fill="hold" presetClass="entr" presetID="25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str">
                                      <p:cBhvr additive="repl">
                                        <p:cTn id="11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</p:cBhvr>
                                      <p:tavLst>
                                        <p:tav tm="0">
                                          <p:val>
                                            <p:strVal val="-90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str">
                                      <p:cBhvr additive="repl">
                                        <p:cTn id="1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</p:cBhvr>
                                      <p:tavLst>
                                        <p:tav tm="0">
                                          <p:val>
                                            <p:strVal val="width"/>
                                          </p:val>
                                        </p:tav>
                                        <p:tav tm="100000">
                                          <p:val>
                                            <p:strVal val="width*.05"/>
                                          </p:val>
                                        </p:tav>
                                      </p:tavLst>
                                    </p:anim>
                                    <p:anim calcmode="lin" valueType="str">
                                      <p:cBhvr additive="repl">
                                        <p:cTn id="119" dur="5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</p:cBhvr>
                                      <p:tavLst>
                                        <p:tav tm="0">
                                          <p:val>
                                            <p:strVal val="width*.05"/>
                                          </p:val>
                                        </p:tav>
                                        <p:tav tm="100000">
                                          <p:val>
                                            <p:strVal val="width"/>
                                          </p:val>
                                        </p:tav>
                                      </p:tavLst>
                                    </p:anim>
                                    <p:anim calcmode="lin" valueType="str">
                                      <p:cBhvr additive="repl">
                                        <p:cTn id="120" dur="1000" fill="hold"/>
                                      </p:cBhvr>
                                      <p:tavLst>
                                        <p:tav tm="0">
                                          <p:val>
                                            <p:strVal val="height"/>
                                          </p:val>
                                        </p:tav>
                                        <p:tav tm="100000">
                                          <p:val>
                                            <p:strVal val="height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3" dur="5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124" dur="1000">
                                          <p:stCondLst>
                                            <p:cond delay="0"/>
                                          </p:stCondLst>
                                        </p:cTn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nodeType="withEffect" fill="hold" presetClass="entr" presetID="25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str">
                                      <p:cBhvr additive="repl">
                                        <p:cTn id="12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</p:cBhvr>
                                      <p:tavLst>
                                        <p:tav tm="0">
                                          <p:val>
                                            <p:strVal val="-90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str">
                                      <p:cBhvr additive="repl">
                                        <p:cTn id="12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</p:cBhvr>
                                      <p:tavLst>
                                        <p:tav tm="0">
                                          <p:val>
                                            <p:strVal val="width"/>
                                          </p:val>
                                        </p:tav>
                                        <p:tav tm="100000">
                                          <p:val>
                                            <p:strVal val="width*.05"/>
                                          </p:val>
                                        </p:tav>
                                      </p:tavLst>
                                    </p:anim>
                                    <p:anim calcmode="lin" valueType="str">
                                      <p:cBhvr additive="repl">
                                        <p:cTn id="129" dur="5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</p:cBhvr>
                                      <p:tavLst>
                                        <p:tav tm="0">
                                          <p:val>
                                            <p:strVal val="width*.05"/>
                                          </p:val>
                                        </p:tav>
                                        <p:tav tm="100000">
                                          <p:val>
                                            <p:strVal val="width"/>
                                          </p:val>
                                        </p:tav>
                                      </p:tavLst>
                                    </p:anim>
                                    <p:anim calcmode="lin" valueType="str">
                                      <p:cBhvr additive="repl">
                                        <p:cTn id="130" dur="1000" fill="hold"/>
                                      </p:cBhvr>
                                      <p:tavLst>
                                        <p:tav tm="0">
                                          <p:val>
                                            <p:strVal val="height"/>
                                          </p:val>
                                        </p:tav>
                                        <p:tav tm="100000">
                                          <p:val>
                                            <p:strVal val="height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3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3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33" dur="5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134" dur="1000">
                                          <p:stCondLst>
                                            <p:cond delay="0"/>
                                          </p:stCondLst>
                                        </p:cTn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Picture 474" descr=""/>
          <p:cNvPicPr/>
          <p:nvPr/>
        </p:nvPicPr>
        <p:blipFill>
          <a:blip r:embed="rId1"/>
          <a:srcRect l="0" t="45115" r="0" b="0"/>
          <a:stretch/>
        </p:blipFill>
        <p:spPr>
          <a:xfrm>
            <a:off x="0" y="2327400"/>
            <a:ext cx="9144000" cy="2829960"/>
          </a:xfrm>
          <a:prstGeom prst="rect">
            <a:avLst/>
          </a:prstGeom>
          <a:ln>
            <a:noFill/>
          </a:ln>
        </p:spPr>
      </p:pic>
      <p:sp>
        <p:nvSpPr>
          <p:cNvPr id="177" name="CustomShape 1"/>
          <p:cNvSpPr/>
          <p:nvPr/>
        </p:nvSpPr>
        <p:spPr>
          <a:xfrm>
            <a:off x="0" y="0"/>
            <a:ext cx="9144000" cy="2325960"/>
          </a:xfrm>
          <a:prstGeom prst="rect">
            <a:avLst/>
          </a:prstGeom>
          <a:solidFill>
            <a:srgbClr val="003366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8" name="CustomShape 2"/>
          <p:cNvSpPr/>
          <p:nvPr/>
        </p:nvSpPr>
        <p:spPr>
          <a:xfrm>
            <a:off x="3189960" y="3367800"/>
            <a:ext cx="2829240" cy="58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19160" rIns="119160" tIns="59400" bIns="59400"/>
          <a:p>
            <a:pPr>
              <a:lnSpc>
                <a:spcPct val="100000"/>
              </a:lnSpc>
            </a:pPr>
            <a:r>
              <a:rPr b="0" lang="en-US" sz="3100" spc="-1" strike="noStrike">
                <a:solidFill>
                  <a:srgbClr val="f2f2f2"/>
                </a:solidFill>
                <a:uFill>
                  <a:solidFill>
                    <a:srgbClr val="ffffff"/>
                  </a:solidFill>
                </a:uFill>
                <a:latin typeface="Impact"/>
                <a:ea typeface="微软雅黑"/>
              </a:rPr>
              <a:t>②  </a:t>
            </a:r>
            <a:r>
              <a:rPr b="0" lang="en-US" sz="2700" spc="-1" strike="noStrike">
                <a:solidFill>
                  <a:srgbClr val="f2f2f2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[ </a:t>
            </a:r>
            <a:r>
              <a:rPr b="0" lang="en-US" sz="2700" spc="-1" strike="noStrike">
                <a:solidFill>
                  <a:srgbClr val="f2f2f2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其它部分</a:t>
            </a:r>
            <a:r>
              <a:rPr b="0" lang="en-US" sz="2500" spc="-1" strike="noStrike">
                <a:solidFill>
                  <a:srgbClr val="f2f2f2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 </a:t>
            </a:r>
            <a:r>
              <a:rPr b="0" lang="en-US" sz="2700" spc="-1" strike="noStrike">
                <a:solidFill>
                  <a:srgbClr val="f2f2f2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]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9" name="CustomShape 3"/>
          <p:cNvSpPr/>
          <p:nvPr/>
        </p:nvSpPr>
        <p:spPr>
          <a:xfrm>
            <a:off x="3189960" y="3980520"/>
            <a:ext cx="2829240" cy="269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0" name="Line 4"/>
          <p:cNvSpPr/>
          <p:nvPr/>
        </p:nvSpPr>
        <p:spPr>
          <a:xfrm>
            <a:off x="3340800" y="3962880"/>
            <a:ext cx="2481120" cy="360"/>
          </a:xfrm>
          <a:prstGeom prst="line">
            <a:avLst/>
          </a:prstGeom>
          <a:ln w="1260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81" name="Picture 2" descr=""/>
          <p:cNvPicPr/>
          <p:nvPr/>
        </p:nvPicPr>
        <p:blipFill>
          <a:blip r:embed="rId2"/>
          <a:stretch/>
        </p:blipFill>
        <p:spPr>
          <a:xfrm>
            <a:off x="3558240" y="1577880"/>
            <a:ext cx="2156040" cy="16876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35" dur="indefinite" restart="never" nodeType="tmRoot">
          <p:childTnLst>
            <p:seq>
              <p:cTn id="136" nodeType="mainSeq">
                <p:childTnLst>
                  <p:par>
                    <p:cTn id="137" fill="freeze">
                      <p:stCondLst>
                        <p:cond delay="0"/>
                      </p:stCondLst>
                      <p:childTnLst>
                        <p:par>
                          <p:cTn id="138" fill="freeze">
                            <p:stCondLst>
                              <p:cond delay="0"/>
                            </p:stCondLst>
                            <p:childTnLst>
                              <p:par>
                                <p:cTn id="139" nodeType="afterEffect" fill="hold" presetClass="entr" presetID="47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41" dur="10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42" dur="10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43" dur="10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4" nodeType="withEffect" fill="hold" presetClass="entr" presetID="47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46" dur="10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47" dur="10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48" dur="10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freeze">
                            <p:stCondLst>
                              <p:cond delay="1000"/>
                            </p:stCondLst>
                            <p:childTnLst>
                              <p:par>
                                <p:cTn id="150" nodeType="afterEffect" fill="hold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152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CustomShape 1"/>
          <p:cNvSpPr/>
          <p:nvPr/>
        </p:nvSpPr>
        <p:spPr>
          <a:xfrm>
            <a:off x="3301200" y="2278080"/>
            <a:ext cx="641520" cy="36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2880" rIns="92880" tIns="46440" bIns="46440"/>
          <a:p>
            <a:pPr>
              <a:lnSpc>
                <a:spcPct val="130000"/>
              </a:lnSpc>
            </a:pPr>
            <a:r>
              <a:rPr b="0" lang="en-US" sz="1800" spc="-1" strike="noStrike">
                <a:solidFill>
                  <a:srgbClr val="7f7f7f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课程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3" name="CustomShape 2"/>
          <p:cNvSpPr/>
          <p:nvPr/>
        </p:nvSpPr>
        <p:spPr>
          <a:xfrm>
            <a:off x="2984400" y="2658960"/>
            <a:ext cx="1127160" cy="141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2880" rIns="92880" tIns="46440" bIns="46440"/>
          <a:p>
            <a:pPr algn="ctr">
              <a:lnSpc>
                <a:spcPct val="130000"/>
              </a:lnSpc>
            </a:pPr>
            <a:r>
              <a:rPr b="0" lang="en-US" sz="1400" spc="-1" strike="noStrike">
                <a:solidFill>
                  <a:srgbClr val="7f7f7f"/>
                </a:solidFill>
                <a:uFill>
                  <a:solidFill>
                    <a:srgbClr val="ffffff"/>
                  </a:solidFill>
                </a:uFill>
                <a:latin typeface="文鼎CS中黑"/>
                <a:ea typeface="文鼎CS中黑"/>
              </a:rPr>
              <a:t>包括课程中的主要内容，目前完成了 </a:t>
            </a:r>
            <a:r>
              <a:rPr b="0" lang="en-US" sz="1400" spc="-1" strike="noStrike">
                <a:solidFill>
                  <a:srgbClr val="7f7f7f"/>
                </a:solidFill>
                <a:uFill>
                  <a:solidFill>
                    <a:srgbClr val="ffffff"/>
                  </a:solidFill>
                </a:uFill>
                <a:latin typeface="文鼎CS中黑"/>
                <a:ea typeface="文鼎CS中黑"/>
              </a:rPr>
              <a:t>React</a:t>
            </a:r>
            <a:r>
              <a:rPr b="0" lang="en-US" sz="1400" spc="-1" strike="noStrike">
                <a:solidFill>
                  <a:srgbClr val="7f7f7f"/>
                </a:solidFill>
                <a:uFill>
                  <a:solidFill>
                    <a:srgbClr val="ffffff"/>
                  </a:solidFill>
                </a:uFill>
                <a:latin typeface="文鼎CS中黑"/>
                <a:ea typeface="文鼎CS中黑"/>
              </a:rPr>
              <a:t>框架部分。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4" name="Line 3"/>
          <p:cNvSpPr/>
          <p:nvPr/>
        </p:nvSpPr>
        <p:spPr>
          <a:xfrm>
            <a:off x="4268520" y="2422440"/>
            <a:ext cx="360" cy="1522440"/>
          </a:xfrm>
          <a:prstGeom prst="line">
            <a:avLst/>
          </a:prstGeom>
          <a:ln w="19080">
            <a:solidFill>
              <a:schemeClr val="hlink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85" name="CustomShape 4"/>
          <p:cNvSpPr/>
          <p:nvPr/>
        </p:nvSpPr>
        <p:spPr>
          <a:xfrm>
            <a:off x="3076560" y="2100240"/>
            <a:ext cx="250920" cy="433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b"/>
          <a:p>
            <a:pPr algn="r">
              <a:lnSpc>
                <a:spcPct val="100000"/>
              </a:lnSpc>
            </a:pPr>
            <a:r>
              <a:rPr b="0" lang="en-US" sz="4000" spc="-1" strike="noStrike">
                <a:solidFill>
                  <a:srgbClr val="00ccff"/>
                </a:solidFill>
                <a:uFill>
                  <a:solidFill>
                    <a:srgbClr val="ffffff"/>
                  </a:solidFill>
                </a:uFill>
                <a:latin typeface="Arial Black"/>
                <a:ea typeface="微软雅黑"/>
              </a:rPr>
              <a:t>1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6" name="CustomShape 5"/>
          <p:cNvSpPr/>
          <p:nvPr/>
        </p:nvSpPr>
        <p:spPr>
          <a:xfrm>
            <a:off x="4642560" y="2278080"/>
            <a:ext cx="641520" cy="36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2880" rIns="92880" tIns="46440" bIns="46440"/>
          <a:p>
            <a:pPr>
              <a:lnSpc>
                <a:spcPct val="130000"/>
              </a:lnSpc>
            </a:pPr>
            <a:r>
              <a:rPr b="0" lang="en-US" sz="1800" spc="-1" strike="noStrike">
                <a:solidFill>
                  <a:srgbClr val="7f7f7f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文档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7" name="Line 6"/>
          <p:cNvSpPr/>
          <p:nvPr/>
        </p:nvSpPr>
        <p:spPr>
          <a:xfrm>
            <a:off x="5562360" y="2422440"/>
            <a:ext cx="360" cy="1522440"/>
          </a:xfrm>
          <a:prstGeom prst="line">
            <a:avLst/>
          </a:prstGeom>
          <a:ln w="19080">
            <a:solidFill>
              <a:schemeClr val="hlink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88" name="CustomShape 7"/>
          <p:cNvSpPr/>
          <p:nvPr/>
        </p:nvSpPr>
        <p:spPr>
          <a:xfrm>
            <a:off x="4421160" y="2100240"/>
            <a:ext cx="244800" cy="433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b"/>
          <a:p>
            <a:pPr algn="r">
              <a:lnSpc>
                <a:spcPct val="100000"/>
              </a:lnSpc>
            </a:pPr>
            <a:r>
              <a:rPr b="0" lang="en-US" sz="4000" spc="-1" strike="noStrike">
                <a:solidFill>
                  <a:srgbClr val="00ccff"/>
                </a:solidFill>
                <a:uFill>
                  <a:solidFill>
                    <a:srgbClr val="ffffff"/>
                  </a:solidFill>
                </a:uFill>
                <a:latin typeface="Arial Black"/>
                <a:ea typeface="微软雅黑"/>
              </a:rPr>
              <a:t>2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9" name="CustomShape 8"/>
          <p:cNvSpPr/>
          <p:nvPr/>
        </p:nvSpPr>
        <p:spPr>
          <a:xfrm>
            <a:off x="5931720" y="2278080"/>
            <a:ext cx="642960" cy="36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2880" rIns="92880" tIns="46440" bIns="46440"/>
          <a:p>
            <a:pPr>
              <a:lnSpc>
                <a:spcPct val="130000"/>
              </a:lnSpc>
            </a:pPr>
            <a:r>
              <a:rPr b="0" lang="en-US" sz="1800" spc="-1" strike="noStrike">
                <a:solidFill>
                  <a:srgbClr val="7f7f7f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演示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0" name="CustomShape 9"/>
          <p:cNvSpPr/>
          <p:nvPr/>
        </p:nvSpPr>
        <p:spPr>
          <a:xfrm>
            <a:off x="5761080" y="2100240"/>
            <a:ext cx="246240" cy="433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b"/>
          <a:p>
            <a:pPr algn="r">
              <a:lnSpc>
                <a:spcPct val="100000"/>
              </a:lnSpc>
            </a:pPr>
            <a:r>
              <a:rPr b="0" lang="en-US" sz="4000" spc="-1" strike="noStrike">
                <a:solidFill>
                  <a:srgbClr val="00ccff"/>
                </a:solidFill>
                <a:uFill>
                  <a:solidFill>
                    <a:srgbClr val="ffffff"/>
                  </a:solidFill>
                </a:uFill>
                <a:latin typeface="Arial Black"/>
                <a:ea typeface="微软雅黑"/>
              </a:rPr>
              <a:t>3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1" name="CustomShape 10"/>
          <p:cNvSpPr/>
          <p:nvPr/>
        </p:nvSpPr>
        <p:spPr>
          <a:xfrm>
            <a:off x="2746440" y="1500120"/>
            <a:ext cx="2357640" cy="309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网站结构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2" name="CustomShape 11"/>
          <p:cNvSpPr/>
          <p:nvPr/>
        </p:nvSpPr>
        <p:spPr>
          <a:xfrm>
            <a:off x="4346640" y="2658960"/>
            <a:ext cx="1128960" cy="141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2880" rIns="92880" tIns="46440" bIns="46440"/>
          <a:p>
            <a:pPr algn="ctr">
              <a:lnSpc>
                <a:spcPct val="130000"/>
              </a:lnSpc>
            </a:pPr>
            <a:r>
              <a:rPr b="0" lang="en-US" sz="1400" spc="-1" strike="noStrike">
                <a:solidFill>
                  <a:srgbClr val="7f7f7f"/>
                </a:solidFill>
                <a:uFill>
                  <a:solidFill>
                    <a:srgbClr val="ffffff"/>
                  </a:solidFill>
                </a:uFill>
                <a:latin typeface="文鼎CS中黑"/>
                <a:ea typeface="文鼎CS中黑"/>
              </a:rPr>
              <a:t>整理了一些学习或开发过程中的技术资料和面试经验等。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3" name="CustomShape 12"/>
          <p:cNvSpPr/>
          <p:nvPr/>
        </p:nvSpPr>
        <p:spPr>
          <a:xfrm>
            <a:off x="5622840" y="2649600"/>
            <a:ext cx="1127160" cy="141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2880" rIns="92880" tIns="46440" bIns="46440"/>
          <a:p>
            <a:pPr algn="ctr">
              <a:lnSpc>
                <a:spcPct val="130000"/>
              </a:lnSpc>
            </a:pPr>
            <a:r>
              <a:rPr b="0" lang="en-US" sz="1400" spc="-1" strike="noStrike">
                <a:solidFill>
                  <a:srgbClr val="7f7f7f"/>
                </a:solidFill>
                <a:uFill>
                  <a:solidFill>
                    <a:srgbClr val="ffffff"/>
                  </a:solidFill>
                </a:uFill>
                <a:latin typeface="文鼎CS中黑"/>
                <a:ea typeface="文鼎CS中黑"/>
              </a:rPr>
              <a:t>包括一些样例程序的代码实现，可以学习设计思路等。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4" name="CustomShape 13"/>
          <p:cNvSpPr/>
          <p:nvPr/>
        </p:nvSpPr>
        <p:spPr>
          <a:xfrm>
            <a:off x="2749680" y="2427120"/>
            <a:ext cx="179640" cy="15433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5" name="CustomShape 14"/>
          <p:cNvSpPr/>
          <p:nvPr/>
        </p:nvSpPr>
        <p:spPr>
          <a:xfrm>
            <a:off x="2254320" y="2335320"/>
            <a:ext cx="414360" cy="72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2880" rIns="92880" tIns="46440" bIns="46440"/>
          <a:p>
            <a:pPr>
              <a:lnSpc>
                <a:spcPct val="130000"/>
              </a:lnSpc>
            </a:pPr>
            <a:r>
              <a:rPr b="0" lang="en-US" sz="1800" spc="-1" strike="noStrike">
                <a:solidFill>
                  <a:srgbClr val="7f7f7f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临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30000"/>
              </a:lnSpc>
            </a:pPr>
            <a:r>
              <a:rPr b="0" lang="en-US" sz="1800" spc="-1" strike="noStrike">
                <a:solidFill>
                  <a:srgbClr val="7f7f7f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安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53" dur="indefinite" restart="never" nodeType="tmRoot">
          <p:childTnLst>
            <p:seq>
              <p:cTn id="154" nodeType="mainSeq">
                <p:childTnLst>
                  <p:par>
                    <p:cTn id="155" fill="freeze">
                      <p:stCondLst>
                        <p:cond delay="0"/>
                      </p:stCondLst>
                      <p:childTnLst>
                        <p:par>
                          <p:cTn id="156" fill="freeze">
                            <p:stCondLst>
                              <p:cond delay="0"/>
                            </p:stCondLst>
                            <p:childTnLst>
                              <p:par>
                                <p:cTn id="157" nodeType="withEffect" fill="hold" presetClass="entr" presetID="3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59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calcmode="lin" valueType="str">
                                      <p:cBhvr additive="repl">
                                        <p:cTn id="160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</p:cBhvr>
                                    </p:anim>
                                    <p:anim calcmode="lin" valueType="num">
                                      <p:cBhvr additive="repl">
                                        <p:cTn id="161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62" nodeType="withEffect" fill="hold" presetClass="entr" presetID="53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str">
                                      <p:cBhvr additive="repl">
                                        <p:cTn id="164" dur="500" fill="hold"/>
                                        <p:tgtEl>
                                          <p:spTgt spid="195"/>
                                        </p:tgtEl>
                                      </p:cBhvr>
                                      <p:tavLst>
                                        <p:tav tm="100000">
                                          <p:val>
                                            <p:strVal val="width"/>
                                          </p:val>
                                        </p:tav>
                                      </p:tavLst>
                                    </p:anim>
                                    <p:anim calcmode="lin" valueType="str">
                                      <p:cBhvr additive="repl">
                                        <p:cTn id="165" dur="500" fill="hold"/>
                                        <p:tgtEl>
                                          <p:spTgt spid="195"/>
                                        </p:tgtEl>
                                      </p:cBhvr>
                                      <p:tavLst>
                                        <p:tav tm="100000">
                                          <p:val>
                                            <p:strVal val="height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166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7" fill="freeze">
                            <p:stCondLst>
                              <p:cond delay="500"/>
                            </p:stCondLst>
                            <p:childTnLst>
                              <p:par>
                                <p:cTn id="168" nodeType="afterEffect" fill="hold" presetClass="entr" presetID="2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out">
                                      <p:cBhvr additive="repl">
                                        <p:cTn id="170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nodeType="withEffect" fill="hold" presetClass="entr" presetID="5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str">
                                      <p:cBhvr additive="repl">
                                        <p:cTn id="173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</p:cBhvr>
                                    </p:anim>
                                    <p:anim calcmode="lin" valueType="num">
                                      <p:cBhvr additive="repl">
                                        <p:cTn id="174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calcmode="lin" valueType="num">
                                      <p:cBhvr additive="repl">
                                        <p:cTn id="17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76" nodeType="withEffect" fill="hold" presetClass="entr" presetID="2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78" dur="5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79" dur="5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wipe(right)" transition="out">
                                      <p:cBhvr additive="repl">
                                        <p:cTn id="180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nodeType="withEffect" fill="hold" presetClass="entr" presetID="2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83" dur="5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84" dur="5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wipe(right)" transition="out">
                                      <p:cBhvr additive="repl">
                                        <p:cTn id="185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6" fill="freeze">
                            <p:stCondLst>
                              <p:cond delay="1000"/>
                            </p:stCondLst>
                            <p:childTnLst>
                              <p:par>
                                <p:cTn id="187" nodeType="afterEffect" fill="hold" presetClass="entr" presetID="2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out">
                                      <p:cBhvr additive="repl">
                                        <p:cTn id="189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0" fill="freeze">
                            <p:stCondLst>
                              <p:cond delay="1500"/>
                            </p:stCondLst>
                            <p:childTnLst>
                              <p:par>
                                <p:cTn id="191" nodeType="afterEffect" fill="hold" presetClass="entr" presetID="5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str">
                                      <p:cBhvr additive="repl">
                                        <p:cTn id="193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</p:cBhvr>
                                    </p:anim>
                                    <p:anim calcmode="lin" valueType="num">
                                      <p:cBhvr additive="repl">
                                        <p:cTn id="194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calcmode="lin" valueType="num">
                                      <p:cBhvr additive="repl">
                                        <p:cTn id="19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96" nodeType="withEffect" fill="hold" presetClass="entr" presetID="2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98" dur="5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99" dur="5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wipe(right)" transition="out">
                                      <p:cBhvr additive="repl">
                                        <p:cTn id="200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1" nodeType="withEffect" fill="hold" presetClass="entr" presetID="2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03" dur="5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04" dur="5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wipe(right)" transition="out">
                                      <p:cBhvr additive="repl">
                                        <p:cTn id="205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6" fill="freeze">
                            <p:stCondLst>
                              <p:cond delay="2000"/>
                            </p:stCondLst>
                            <p:childTnLst>
                              <p:par>
                                <p:cTn id="207" nodeType="afterEffect" fill="hold" presetClass="entr" presetID="2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out">
                                      <p:cBhvr additive="repl">
                                        <p:cTn id="209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0" fill="freeze">
                            <p:stCondLst>
                              <p:cond delay="2500"/>
                            </p:stCondLst>
                            <p:childTnLst>
                              <p:par>
                                <p:cTn id="211" nodeType="afterEffect" fill="hold" presetClass="entr" presetID="5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str">
                                      <p:cBhvr additive="repl">
                                        <p:cTn id="213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</p:cBhvr>
                                    </p:anim>
                                    <p:anim calcmode="lin" valueType="num">
                                      <p:cBhvr additive="repl">
                                        <p:cTn id="214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calcmode="lin" valueType="num">
                                      <p:cBhvr additive="repl">
                                        <p:cTn id="21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216" nodeType="withEffect" fill="hold" presetClass="entr" presetID="2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18" dur="5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19" dur="5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wipe(right)" transition="out">
                                      <p:cBhvr additive="repl">
                                        <p:cTn id="220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1" nodeType="withEffect" fill="hold" presetClass="entr" presetID="2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23" dur="5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24" dur="5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wipe(right)" transition="out">
                                      <p:cBhvr additive="repl">
                                        <p:cTn id="225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CustomShape 1"/>
          <p:cNvSpPr/>
          <p:nvPr/>
        </p:nvSpPr>
        <p:spPr>
          <a:xfrm>
            <a:off x="457200" y="205200"/>
            <a:ext cx="8229600" cy="858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7" name="CustomShape 2"/>
          <p:cNvSpPr/>
          <p:nvPr/>
        </p:nvSpPr>
        <p:spPr>
          <a:xfrm>
            <a:off x="457200" y="1204560"/>
            <a:ext cx="8229600" cy="2984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8" name="CustomShape 3"/>
          <p:cNvSpPr/>
          <p:nvPr/>
        </p:nvSpPr>
        <p:spPr>
          <a:xfrm>
            <a:off x="457200" y="1204560"/>
            <a:ext cx="8229600" cy="2984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99" name="" descr=""/>
          <p:cNvPicPr/>
          <p:nvPr/>
        </p:nvPicPr>
        <p:blipFill>
          <a:blip r:embed="rId1"/>
          <a:stretch/>
        </p:blipFill>
        <p:spPr>
          <a:xfrm>
            <a:off x="2701440" y="1204200"/>
            <a:ext cx="3741120" cy="2984760"/>
          </a:xfrm>
          <a:prstGeom prst="rect">
            <a:avLst/>
          </a:prstGeom>
          <a:ln>
            <a:noFill/>
          </a:ln>
        </p:spPr>
      </p:pic>
      <p:pic>
        <p:nvPicPr>
          <p:cNvPr id="200" name="" descr=""/>
          <p:cNvPicPr/>
          <p:nvPr/>
        </p:nvPicPr>
        <p:blipFill>
          <a:blip r:embed="rId2"/>
          <a:stretch/>
        </p:blipFill>
        <p:spPr>
          <a:xfrm>
            <a:off x="633240" y="660960"/>
            <a:ext cx="7878960" cy="44870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26" dur="indefinite" restart="never" nodeType="tmRoot">
          <p:childTnLst>
            <p:seq>
              <p:cTn id="227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CustomShape 1"/>
          <p:cNvSpPr/>
          <p:nvPr/>
        </p:nvSpPr>
        <p:spPr>
          <a:xfrm>
            <a:off x="457200" y="205200"/>
            <a:ext cx="8229600" cy="858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2" name="CustomShape 2"/>
          <p:cNvSpPr/>
          <p:nvPr/>
        </p:nvSpPr>
        <p:spPr>
          <a:xfrm>
            <a:off x="457200" y="1204560"/>
            <a:ext cx="8229600" cy="2984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3" name="CustomShape 3"/>
          <p:cNvSpPr/>
          <p:nvPr/>
        </p:nvSpPr>
        <p:spPr>
          <a:xfrm>
            <a:off x="457200" y="1204560"/>
            <a:ext cx="8229600" cy="2984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04" name="" descr=""/>
          <p:cNvPicPr/>
          <p:nvPr/>
        </p:nvPicPr>
        <p:blipFill>
          <a:blip r:embed="rId1"/>
          <a:stretch/>
        </p:blipFill>
        <p:spPr>
          <a:xfrm>
            <a:off x="816480" y="648000"/>
            <a:ext cx="7512120" cy="4500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28" dur="indefinite" restart="never" nodeType="tmRoot">
          <p:childTnLst>
            <p:seq>
              <p:cTn id="229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CustomShape 1"/>
          <p:cNvSpPr/>
          <p:nvPr/>
        </p:nvSpPr>
        <p:spPr>
          <a:xfrm>
            <a:off x="457200" y="205200"/>
            <a:ext cx="8229600" cy="858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6" name="CustomShape 2"/>
          <p:cNvSpPr/>
          <p:nvPr/>
        </p:nvSpPr>
        <p:spPr>
          <a:xfrm>
            <a:off x="457200" y="1204560"/>
            <a:ext cx="8229600" cy="2984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7" name="CustomShape 3"/>
          <p:cNvSpPr/>
          <p:nvPr/>
        </p:nvSpPr>
        <p:spPr>
          <a:xfrm>
            <a:off x="457200" y="1204560"/>
            <a:ext cx="8229600" cy="2984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08" name="" descr=""/>
          <p:cNvPicPr/>
          <p:nvPr/>
        </p:nvPicPr>
        <p:blipFill>
          <a:blip r:embed="rId1"/>
          <a:stretch/>
        </p:blipFill>
        <p:spPr>
          <a:xfrm>
            <a:off x="816840" y="648000"/>
            <a:ext cx="7511400" cy="4499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30" dur="indefinite" restart="never" nodeType="tmRoot">
          <p:childTnLst>
            <p:seq>
              <p:cTn id="231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CustomShape 1"/>
          <p:cNvSpPr/>
          <p:nvPr/>
        </p:nvSpPr>
        <p:spPr>
          <a:xfrm>
            <a:off x="457200" y="205200"/>
            <a:ext cx="8229600" cy="858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0" name="CustomShape 2"/>
          <p:cNvSpPr/>
          <p:nvPr/>
        </p:nvSpPr>
        <p:spPr>
          <a:xfrm>
            <a:off x="457200" y="1204560"/>
            <a:ext cx="8229600" cy="2984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1" name="CustomShape 3"/>
          <p:cNvSpPr/>
          <p:nvPr/>
        </p:nvSpPr>
        <p:spPr>
          <a:xfrm>
            <a:off x="457200" y="1204560"/>
            <a:ext cx="8229600" cy="2984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12" name="" descr=""/>
          <p:cNvPicPr/>
          <p:nvPr/>
        </p:nvPicPr>
        <p:blipFill>
          <a:blip r:embed="rId1"/>
          <a:stretch/>
        </p:blipFill>
        <p:spPr>
          <a:xfrm>
            <a:off x="817200" y="648360"/>
            <a:ext cx="7510680" cy="44985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32" dur="indefinite" restart="never" nodeType="tmRoot">
          <p:childTnLst>
            <p:seq>
              <p:cTn id="233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1222</TotalTime>
  <Application>LibreOffice/5.2.4.2$Windows_x86 LibreOffice_project/3d5603e1122f0f102b62521720ab13a38a4e0eb0</Application>
  <Words>2229</Words>
  <Paragraphs>377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zh-CN</dc:language>
  <cp:lastModifiedBy/>
  <dcterms:modified xsi:type="dcterms:W3CDTF">2017-01-13T12:23:16Z</dcterms:modified>
  <cp:revision>152</cp:revision>
  <dc:subject/>
  <dc:title>幻灯片 1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15.0000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1</vt:i4>
  </property>
  <property fmtid="{D5CDD505-2E9C-101B-9397-08002B2CF9AE}" pid="7" name="Notes">
    <vt:i4>29</vt:i4>
  </property>
  <property fmtid="{D5CDD505-2E9C-101B-9397-08002B2CF9AE}" pid="8" name="PresentationFormat">
    <vt:lpwstr>自定义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38</vt:i4>
  </property>
</Properties>
</file>